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80" r:id="rId4"/>
    <p:sldId id="282" r:id="rId5"/>
    <p:sldId id="283" r:id="rId6"/>
  </p:sldIdLst>
  <p:sldSz cx="12192000" cy="6858000"/>
  <p:notesSz cx="9621838" cy="174704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F"/>
    <a:srgbClr val="B2F7F4"/>
    <a:srgbClr val="FB6B6C"/>
    <a:srgbClr val="FFC452"/>
    <a:srgbClr val="3CD396"/>
    <a:srgbClr val="09BDA2"/>
    <a:srgbClr val="A14A0F"/>
    <a:srgbClr val="C42F1A"/>
    <a:srgbClr val="FFDF7F"/>
    <a:srgbClr val="2E5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28" autoAdjust="0"/>
    <p:restoredTop sz="84973" autoAdjust="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9463" cy="876556"/>
          </a:xfrm>
          <a:prstGeom prst="rect">
            <a:avLst/>
          </a:prstGeom>
        </p:spPr>
        <p:txBody>
          <a:bodyPr vert="horz" lIns="154796" tIns="77398" rIns="154796" bIns="77398" rtlCol="0"/>
          <a:lstStyle>
            <a:lvl1pPr algn="l">
              <a:defRPr sz="20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450150" y="0"/>
            <a:ext cx="4169463" cy="876556"/>
          </a:xfrm>
          <a:prstGeom prst="rect">
            <a:avLst/>
          </a:prstGeom>
        </p:spPr>
        <p:txBody>
          <a:bodyPr vert="horz" lIns="154796" tIns="77398" rIns="154796" bIns="77398" rtlCol="0"/>
          <a:lstStyle>
            <a:lvl1pPr algn="r">
              <a:defRPr sz="2000"/>
            </a:lvl1pPr>
          </a:lstStyle>
          <a:p>
            <a:fld id="{80C0471B-B70D-4745-AEB6-CE68AE17493A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428625" y="2184400"/>
            <a:ext cx="10479088" cy="589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4796" tIns="77398" rIns="154796" bIns="7739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62184" y="8407648"/>
            <a:ext cx="7697470" cy="6878985"/>
          </a:xfrm>
          <a:prstGeom prst="rect">
            <a:avLst/>
          </a:prstGeom>
        </p:spPr>
        <p:txBody>
          <a:bodyPr vert="horz" lIns="154796" tIns="77398" rIns="154796" bIns="7739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16593886"/>
            <a:ext cx="4169463" cy="876554"/>
          </a:xfrm>
          <a:prstGeom prst="rect">
            <a:avLst/>
          </a:prstGeom>
        </p:spPr>
        <p:txBody>
          <a:bodyPr vert="horz" lIns="154796" tIns="77398" rIns="154796" bIns="77398" rtlCol="0" anchor="b"/>
          <a:lstStyle>
            <a:lvl1pPr algn="l">
              <a:defRPr sz="20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450150" y="16593886"/>
            <a:ext cx="4169463" cy="876554"/>
          </a:xfrm>
          <a:prstGeom prst="rect">
            <a:avLst/>
          </a:prstGeom>
        </p:spPr>
        <p:txBody>
          <a:bodyPr vert="horz" lIns="154796" tIns="77398" rIns="154796" bIns="77398" rtlCol="0" anchor="b"/>
          <a:lstStyle>
            <a:lvl1pPr algn="r">
              <a:defRPr sz="2000"/>
            </a:lvl1pPr>
          </a:lstStyle>
          <a:p>
            <a:fld id="{B9A6F925-A5D1-4516-9B6A-8695010B7A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1C9556-21EA-419E-AFF8-B26CE9F21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F85810-DBA5-4F6C-A9BF-D2969B845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B88E0B-C6B4-48C5-8C80-BB3193BC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659-B838-4A6C-9CDC-C1AED187CAF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455CA4-69DC-479F-B9EB-F11FB459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B59EE8-38E3-455E-B738-6359B132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63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04E89-BBA4-4FF8-ADBC-C811BDF4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0E5975-6230-4688-B9F1-830796207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4E7D295-9BC9-4054-A3B7-CBFA32B77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28FF42-E0B3-487C-AF3C-5043D626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D0E9-8AE4-4620-AD6C-6CCB2BD8783C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B3EC4-4E28-4316-A392-C6782F0E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F694A2-A4E3-42CB-95E6-596A847F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8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F01E55-1408-48B2-AFB2-EBFB37EF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29A57B2-A5E1-41D8-9ECD-015E5A2AF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41B900-0F16-467E-9424-590D0699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281F-CA89-4789-AC63-93932150D09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FFB25B-120E-4FC3-ACF2-F1179114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8560A1-BEDF-4A47-9F11-6D695D38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0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04BE49-4BF7-4DD2-9F02-F84C2F6F7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B540B5-374A-4EE8-BA0A-B98E45E18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583F9A-EAE0-4FFF-AE26-461C61F9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7B92-2A43-4F5B-B063-486DC271ACC3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14A4D1-56C9-43B9-9149-3A65DA8A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6B8D00-50F7-4EE2-B1AE-B5470B42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30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0" name="Google Shape;384;p4">
            <a:extLst>
              <a:ext uri="{FF2B5EF4-FFF2-40B4-BE49-F238E27FC236}">
                <a16:creationId xmlns:a16="http://schemas.microsoft.com/office/drawing/2014/main" id="{CD453693-D445-40A0-98BF-4349C20BF862}"/>
              </a:ext>
            </a:extLst>
          </p:cNvPr>
          <p:cNvPicPr preferRelativeResize="0"/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260639" y="594183"/>
            <a:ext cx="3585025" cy="828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387;p4">
            <a:extLst>
              <a:ext uri="{FF2B5EF4-FFF2-40B4-BE49-F238E27FC236}">
                <a16:creationId xmlns:a16="http://schemas.microsoft.com/office/drawing/2014/main" id="{BF9F1791-4EC9-43D2-A1B9-4E127D06FAAC}"/>
              </a:ext>
            </a:extLst>
          </p:cNvPr>
          <p:cNvGrpSpPr/>
          <p:nvPr userDrawn="1"/>
        </p:nvGrpSpPr>
        <p:grpSpPr>
          <a:xfrm>
            <a:off x="9902151" y="5466478"/>
            <a:ext cx="2743200" cy="1072434"/>
            <a:chOff x="-2810250" y="3572525"/>
            <a:chExt cx="2106500" cy="597475"/>
          </a:xfrm>
        </p:grpSpPr>
        <p:sp>
          <p:nvSpPr>
            <p:cNvPr id="122" name="Google Shape;388;p4">
              <a:extLst>
                <a:ext uri="{FF2B5EF4-FFF2-40B4-BE49-F238E27FC236}">
                  <a16:creationId xmlns:a16="http://schemas.microsoft.com/office/drawing/2014/main" id="{C894ACB6-7F8D-4454-8821-31F1714EC594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89;p4">
              <a:extLst>
                <a:ext uri="{FF2B5EF4-FFF2-40B4-BE49-F238E27FC236}">
                  <a16:creationId xmlns:a16="http://schemas.microsoft.com/office/drawing/2014/main" id="{EBD9068F-7C41-4677-BA79-704F0733CE23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90;p4">
              <a:extLst>
                <a:ext uri="{FF2B5EF4-FFF2-40B4-BE49-F238E27FC236}">
                  <a16:creationId xmlns:a16="http://schemas.microsoft.com/office/drawing/2014/main" id="{E3D6601E-19F0-4E64-98E2-497631EBA787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91;p4">
              <a:extLst>
                <a:ext uri="{FF2B5EF4-FFF2-40B4-BE49-F238E27FC236}">
                  <a16:creationId xmlns:a16="http://schemas.microsoft.com/office/drawing/2014/main" id="{ECB45188-AF7F-490F-8F21-9DEBB0287B32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92;p4">
              <a:extLst>
                <a:ext uri="{FF2B5EF4-FFF2-40B4-BE49-F238E27FC236}">
                  <a16:creationId xmlns:a16="http://schemas.microsoft.com/office/drawing/2014/main" id="{9FC9C125-C242-491E-BC27-58F79E4688F9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93;p4">
              <a:extLst>
                <a:ext uri="{FF2B5EF4-FFF2-40B4-BE49-F238E27FC236}">
                  <a16:creationId xmlns:a16="http://schemas.microsoft.com/office/drawing/2014/main" id="{7090C875-12E1-4603-9AB5-80D4E3609EF5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94;p4">
              <a:extLst>
                <a:ext uri="{FF2B5EF4-FFF2-40B4-BE49-F238E27FC236}">
                  <a16:creationId xmlns:a16="http://schemas.microsoft.com/office/drawing/2014/main" id="{2E33A934-7245-4799-93B2-496FF6786D79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95;p4">
              <a:extLst>
                <a:ext uri="{FF2B5EF4-FFF2-40B4-BE49-F238E27FC236}">
                  <a16:creationId xmlns:a16="http://schemas.microsoft.com/office/drawing/2014/main" id="{2B4A7529-6F91-44B9-AF3B-BDF2215191FC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96;p4">
              <a:extLst>
                <a:ext uri="{FF2B5EF4-FFF2-40B4-BE49-F238E27FC236}">
                  <a16:creationId xmlns:a16="http://schemas.microsoft.com/office/drawing/2014/main" id="{ED8AF8E1-D6A8-4290-8F6A-B488BE4ED70E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97;p4">
              <a:extLst>
                <a:ext uri="{FF2B5EF4-FFF2-40B4-BE49-F238E27FC236}">
                  <a16:creationId xmlns:a16="http://schemas.microsoft.com/office/drawing/2014/main" id="{C3FA835C-E91E-45AA-B3A9-3B8B08B2345F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98;p4">
              <a:extLst>
                <a:ext uri="{FF2B5EF4-FFF2-40B4-BE49-F238E27FC236}">
                  <a16:creationId xmlns:a16="http://schemas.microsoft.com/office/drawing/2014/main" id="{C0764C8D-E3E1-425A-81DF-3F613ED71CC4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99;p4">
              <a:extLst>
                <a:ext uri="{FF2B5EF4-FFF2-40B4-BE49-F238E27FC236}">
                  <a16:creationId xmlns:a16="http://schemas.microsoft.com/office/drawing/2014/main" id="{6392CC15-B72F-4233-8465-08DFFC8CF7C6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00;p4">
              <a:extLst>
                <a:ext uri="{FF2B5EF4-FFF2-40B4-BE49-F238E27FC236}">
                  <a16:creationId xmlns:a16="http://schemas.microsoft.com/office/drawing/2014/main" id="{270D7315-F08E-4E2B-9B86-2235D995DE29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01;p4">
              <a:extLst>
                <a:ext uri="{FF2B5EF4-FFF2-40B4-BE49-F238E27FC236}">
                  <a16:creationId xmlns:a16="http://schemas.microsoft.com/office/drawing/2014/main" id="{4DE45EDF-8337-41A1-A774-762CAC9DC491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02;p4">
              <a:extLst>
                <a:ext uri="{FF2B5EF4-FFF2-40B4-BE49-F238E27FC236}">
                  <a16:creationId xmlns:a16="http://schemas.microsoft.com/office/drawing/2014/main" id="{D81E5F11-030E-4C5B-BF0D-B846A08585AF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03;p4">
              <a:extLst>
                <a:ext uri="{FF2B5EF4-FFF2-40B4-BE49-F238E27FC236}">
                  <a16:creationId xmlns:a16="http://schemas.microsoft.com/office/drawing/2014/main" id="{16FA23FE-BECF-4350-AEF3-75147B30A2DC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04;p4">
              <a:extLst>
                <a:ext uri="{FF2B5EF4-FFF2-40B4-BE49-F238E27FC236}">
                  <a16:creationId xmlns:a16="http://schemas.microsoft.com/office/drawing/2014/main" id="{53D63E50-9837-40A4-8149-9CE9686DA4E5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05;p4">
              <a:extLst>
                <a:ext uri="{FF2B5EF4-FFF2-40B4-BE49-F238E27FC236}">
                  <a16:creationId xmlns:a16="http://schemas.microsoft.com/office/drawing/2014/main" id="{C3C05166-89E4-4DE9-80D7-10F6273C8C1F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06;p4">
              <a:extLst>
                <a:ext uri="{FF2B5EF4-FFF2-40B4-BE49-F238E27FC236}">
                  <a16:creationId xmlns:a16="http://schemas.microsoft.com/office/drawing/2014/main" id="{EEDC532F-4226-4608-80FA-024186EDB194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07;p4">
              <a:extLst>
                <a:ext uri="{FF2B5EF4-FFF2-40B4-BE49-F238E27FC236}">
                  <a16:creationId xmlns:a16="http://schemas.microsoft.com/office/drawing/2014/main" id="{94666503-BDD2-436A-8049-8E0D1EF5C1CE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08;p4">
              <a:extLst>
                <a:ext uri="{FF2B5EF4-FFF2-40B4-BE49-F238E27FC236}">
                  <a16:creationId xmlns:a16="http://schemas.microsoft.com/office/drawing/2014/main" id="{117F82A7-6153-4C1D-8D70-A4BEC3705C98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09;p4">
              <a:extLst>
                <a:ext uri="{FF2B5EF4-FFF2-40B4-BE49-F238E27FC236}">
                  <a16:creationId xmlns:a16="http://schemas.microsoft.com/office/drawing/2014/main" id="{996B92DA-C85A-4AD2-90DA-0B9ED3346190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10;p4">
              <a:extLst>
                <a:ext uri="{FF2B5EF4-FFF2-40B4-BE49-F238E27FC236}">
                  <a16:creationId xmlns:a16="http://schemas.microsoft.com/office/drawing/2014/main" id="{D99EC4E1-D71B-4B74-A938-C4C64D414B54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11;p4">
              <a:extLst>
                <a:ext uri="{FF2B5EF4-FFF2-40B4-BE49-F238E27FC236}">
                  <a16:creationId xmlns:a16="http://schemas.microsoft.com/office/drawing/2014/main" id="{D4BC76DD-E4DB-4446-874D-A0371DA44A7D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12;p4">
              <a:extLst>
                <a:ext uri="{FF2B5EF4-FFF2-40B4-BE49-F238E27FC236}">
                  <a16:creationId xmlns:a16="http://schemas.microsoft.com/office/drawing/2014/main" id="{D65C9B63-7922-497D-ABD4-79344ADBF4BE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13;p4">
              <a:extLst>
                <a:ext uri="{FF2B5EF4-FFF2-40B4-BE49-F238E27FC236}">
                  <a16:creationId xmlns:a16="http://schemas.microsoft.com/office/drawing/2014/main" id="{9C9135C8-8184-433E-82A1-110A2182BA6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14;p4">
              <a:extLst>
                <a:ext uri="{FF2B5EF4-FFF2-40B4-BE49-F238E27FC236}">
                  <a16:creationId xmlns:a16="http://schemas.microsoft.com/office/drawing/2014/main" id="{60E933DF-A4DB-466B-8F3A-4E32E3C73770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15;p4">
              <a:extLst>
                <a:ext uri="{FF2B5EF4-FFF2-40B4-BE49-F238E27FC236}">
                  <a16:creationId xmlns:a16="http://schemas.microsoft.com/office/drawing/2014/main" id="{3E8F670F-BC3D-4DD5-BC07-29ECBCB2CD3B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16;p4">
              <a:extLst>
                <a:ext uri="{FF2B5EF4-FFF2-40B4-BE49-F238E27FC236}">
                  <a16:creationId xmlns:a16="http://schemas.microsoft.com/office/drawing/2014/main" id="{D2BE99B8-E7D3-4266-A1F4-A22E7B34F7D0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17;p4">
              <a:extLst>
                <a:ext uri="{FF2B5EF4-FFF2-40B4-BE49-F238E27FC236}">
                  <a16:creationId xmlns:a16="http://schemas.microsoft.com/office/drawing/2014/main" id="{3F541DC3-1DFE-4455-89EA-1C81B012A36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18;p4">
              <a:extLst>
                <a:ext uri="{FF2B5EF4-FFF2-40B4-BE49-F238E27FC236}">
                  <a16:creationId xmlns:a16="http://schemas.microsoft.com/office/drawing/2014/main" id="{424D6B94-CB60-4E30-85A4-8C51225127F2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19;p4">
              <a:extLst>
                <a:ext uri="{FF2B5EF4-FFF2-40B4-BE49-F238E27FC236}">
                  <a16:creationId xmlns:a16="http://schemas.microsoft.com/office/drawing/2014/main" id="{A6B3097D-3A30-4C41-8162-DDC3C55CCA8B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20;p4">
              <a:extLst>
                <a:ext uri="{FF2B5EF4-FFF2-40B4-BE49-F238E27FC236}">
                  <a16:creationId xmlns:a16="http://schemas.microsoft.com/office/drawing/2014/main" id="{B264F92D-D522-4B94-BECB-0F8AA5E5A37B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21;p4">
              <a:extLst>
                <a:ext uri="{FF2B5EF4-FFF2-40B4-BE49-F238E27FC236}">
                  <a16:creationId xmlns:a16="http://schemas.microsoft.com/office/drawing/2014/main" id="{998C7ACF-216B-44F4-A7BD-7AB11B917128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22;p4">
              <a:extLst>
                <a:ext uri="{FF2B5EF4-FFF2-40B4-BE49-F238E27FC236}">
                  <a16:creationId xmlns:a16="http://schemas.microsoft.com/office/drawing/2014/main" id="{696CEE8F-FC2A-4152-990E-99E93A99D29A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23;p4">
              <a:extLst>
                <a:ext uri="{FF2B5EF4-FFF2-40B4-BE49-F238E27FC236}">
                  <a16:creationId xmlns:a16="http://schemas.microsoft.com/office/drawing/2014/main" id="{521A26D6-618A-4DAA-BF36-842A67E1C9B6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24;p4">
              <a:extLst>
                <a:ext uri="{FF2B5EF4-FFF2-40B4-BE49-F238E27FC236}">
                  <a16:creationId xmlns:a16="http://schemas.microsoft.com/office/drawing/2014/main" id="{25C280D2-D6E3-4CFE-9F5C-BAF4C02610A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25;p4">
              <a:extLst>
                <a:ext uri="{FF2B5EF4-FFF2-40B4-BE49-F238E27FC236}">
                  <a16:creationId xmlns:a16="http://schemas.microsoft.com/office/drawing/2014/main" id="{2F61BC73-5678-4FFF-8E15-279817282BD4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26;p4">
              <a:extLst>
                <a:ext uri="{FF2B5EF4-FFF2-40B4-BE49-F238E27FC236}">
                  <a16:creationId xmlns:a16="http://schemas.microsoft.com/office/drawing/2014/main" id="{C0C8DCE8-3D35-4F3D-866F-186982D9E77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27;p4">
              <a:extLst>
                <a:ext uri="{FF2B5EF4-FFF2-40B4-BE49-F238E27FC236}">
                  <a16:creationId xmlns:a16="http://schemas.microsoft.com/office/drawing/2014/main" id="{0CEA74D7-9E45-4415-8F04-40FE20104831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28;p4">
              <a:extLst>
                <a:ext uri="{FF2B5EF4-FFF2-40B4-BE49-F238E27FC236}">
                  <a16:creationId xmlns:a16="http://schemas.microsoft.com/office/drawing/2014/main" id="{B1C7ACD2-78DC-419C-B160-D813AE920266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29;p4">
              <a:extLst>
                <a:ext uri="{FF2B5EF4-FFF2-40B4-BE49-F238E27FC236}">
                  <a16:creationId xmlns:a16="http://schemas.microsoft.com/office/drawing/2014/main" id="{8FBD8096-F967-4AC6-A13B-BEED9C6BA6BA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30;p4">
              <a:extLst>
                <a:ext uri="{FF2B5EF4-FFF2-40B4-BE49-F238E27FC236}">
                  <a16:creationId xmlns:a16="http://schemas.microsoft.com/office/drawing/2014/main" id="{AF2790A9-17A1-4C58-916C-9146D4BC1722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31;p4">
              <a:extLst>
                <a:ext uri="{FF2B5EF4-FFF2-40B4-BE49-F238E27FC236}">
                  <a16:creationId xmlns:a16="http://schemas.microsoft.com/office/drawing/2014/main" id="{6D71FB52-44A8-419C-93A8-507C97ACE2B0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32;p4">
              <a:extLst>
                <a:ext uri="{FF2B5EF4-FFF2-40B4-BE49-F238E27FC236}">
                  <a16:creationId xmlns:a16="http://schemas.microsoft.com/office/drawing/2014/main" id="{90DA4196-F87B-43B2-8258-F2D113AD447E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33;p4">
              <a:extLst>
                <a:ext uri="{FF2B5EF4-FFF2-40B4-BE49-F238E27FC236}">
                  <a16:creationId xmlns:a16="http://schemas.microsoft.com/office/drawing/2014/main" id="{5D32469F-C9C3-465D-ABE3-C3DCFAECAF10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34;p4">
              <a:extLst>
                <a:ext uri="{FF2B5EF4-FFF2-40B4-BE49-F238E27FC236}">
                  <a16:creationId xmlns:a16="http://schemas.microsoft.com/office/drawing/2014/main" id="{58528AC2-E0AA-44CC-AF9F-A93561E8C07A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35;p4">
              <a:extLst>
                <a:ext uri="{FF2B5EF4-FFF2-40B4-BE49-F238E27FC236}">
                  <a16:creationId xmlns:a16="http://schemas.microsoft.com/office/drawing/2014/main" id="{AA7120F6-BE24-40E9-A0B1-08351BF02F6A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36;p4">
              <a:extLst>
                <a:ext uri="{FF2B5EF4-FFF2-40B4-BE49-F238E27FC236}">
                  <a16:creationId xmlns:a16="http://schemas.microsoft.com/office/drawing/2014/main" id="{97B3F527-699D-440F-B6C9-7DB61E90AC47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37;p4">
              <a:extLst>
                <a:ext uri="{FF2B5EF4-FFF2-40B4-BE49-F238E27FC236}">
                  <a16:creationId xmlns:a16="http://schemas.microsoft.com/office/drawing/2014/main" id="{EF535545-7EA0-4F68-A2E8-512810796389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38;p4">
              <a:extLst>
                <a:ext uri="{FF2B5EF4-FFF2-40B4-BE49-F238E27FC236}">
                  <a16:creationId xmlns:a16="http://schemas.microsoft.com/office/drawing/2014/main" id="{D4956417-A505-48F4-852F-D7D3AE972830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39;p4">
              <a:extLst>
                <a:ext uri="{FF2B5EF4-FFF2-40B4-BE49-F238E27FC236}">
                  <a16:creationId xmlns:a16="http://schemas.microsoft.com/office/drawing/2014/main" id="{DD7546C3-C982-4F71-917F-C0E7289024A1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40;p4">
              <a:extLst>
                <a:ext uri="{FF2B5EF4-FFF2-40B4-BE49-F238E27FC236}">
                  <a16:creationId xmlns:a16="http://schemas.microsoft.com/office/drawing/2014/main" id="{CF582C14-1E7A-42EE-B3E2-B242C7F88FC3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41;p4">
              <a:extLst>
                <a:ext uri="{FF2B5EF4-FFF2-40B4-BE49-F238E27FC236}">
                  <a16:creationId xmlns:a16="http://schemas.microsoft.com/office/drawing/2014/main" id="{BD9444F8-73C2-42CD-BBAC-B6829233EE89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42;p4">
              <a:extLst>
                <a:ext uri="{FF2B5EF4-FFF2-40B4-BE49-F238E27FC236}">
                  <a16:creationId xmlns:a16="http://schemas.microsoft.com/office/drawing/2014/main" id="{4AFB80D7-CCA4-4861-B487-6A1C3DF1DEB4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43;p4">
              <a:extLst>
                <a:ext uri="{FF2B5EF4-FFF2-40B4-BE49-F238E27FC236}">
                  <a16:creationId xmlns:a16="http://schemas.microsoft.com/office/drawing/2014/main" id="{9F3DAE5A-6D4F-4FFD-B3FF-0ED1E668C34F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444;p4">
              <a:extLst>
                <a:ext uri="{FF2B5EF4-FFF2-40B4-BE49-F238E27FC236}">
                  <a16:creationId xmlns:a16="http://schemas.microsoft.com/office/drawing/2014/main" id="{A8D49DA0-88B4-44EE-B29D-3144BECD691F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45;p4">
              <a:extLst>
                <a:ext uri="{FF2B5EF4-FFF2-40B4-BE49-F238E27FC236}">
                  <a16:creationId xmlns:a16="http://schemas.microsoft.com/office/drawing/2014/main" id="{E46F84EC-52E1-45A9-838D-0DD122BB08D3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46;p4">
              <a:extLst>
                <a:ext uri="{FF2B5EF4-FFF2-40B4-BE49-F238E27FC236}">
                  <a16:creationId xmlns:a16="http://schemas.microsoft.com/office/drawing/2014/main" id="{AC796528-A957-4DB4-8353-5A8C6D3FEB88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47;p4">
              <a:extLst>
                <a:ext uri="{FF2B5EF4-FFF2-40B4-BE49-F238E27FC236}">
                  <a16:creationId xmlns:a16="http://schemas.microsoft.com/office/drawing/2014/main" id="{5CEF1511-26CC-4A43-B0FE-D3FDB5543FD2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48;p4">
              <a:extLst>
                <a:ext uri="{FF2B5EF4-FFF2-40B4-BE49-F238E27FC236}">
                  <a16:creationId xmlns:a16="http://schemas.microsoft.com/office/drawing/2014/main" id="{D99FEA0A-A5C3-45DC-9B8E-F0E89375616C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49;p4">
              <a:extLst>
                <a:ext uri="{FF2B5EF4-FFF2-40B4-BE49-F238E27FC236}">
                  <a16:creationId xmlns:a16="http://schemas.microsoft.com/office/drawing/2014/main" id="{094430BB-217A-4CC4-88AE-FB829780A22A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50;p4">
              <a:extLst>
                <a:ext uri="{FF2B5EF4-FFF2-40B4-BE49-F238E27FC236}">
                  <a16:creationId xmlns:a16="http://schemas.microsoft.com/office/drawing/2014/main" id="{BE259E39-C47B-406E-92BF-51126AA7D739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51;p4">
              <a:extLst>
                <a:ext uri="{FF2B5EF4-FFF2-40B4-BE49-F238E27FC236}">
                  <a16:creationId xmlns:a16="http://schemas.microsoft.com/office/drawing/2014/main" id="{50936334-8509-46A0-AC9E-1075D02D03AF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52;p4">
              <a:extLst>
                <a:ext uri="{FF2B5EF4-FFF2-40B4-BE49-F238E27FC236}">
                  <a16:creationId xmlns:a16="http://schemas.microsoft.com/office/drawing/2014/main" id="{8D9E1A98-2539-4ED9-804A-14C12362AEAF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53;p4">
              <a:extLst>
                <a:ext uri="{FF2B5EF4-FFF2-40B4-BE49-F238E27FC236}">
                  <a16:creationId xmlns:a16="http://schemas.microsoft.com/office/drawing/2014/main" id="{7FB5B002-23FF-46E9-A550-07C23C5F1706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54;p4">
              <a:extLst>
                <a:ext uri="{FF2B5EF4-FFF2-40B4-BE49-F238E27FC236}">
                  <a16:creationId xmlns:a16="http://schemas.microsoft.com/office/drawing/2014/main" id="{AC267E7A-DC73-49E9-9B4C-8E35EF58695E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55;p4">
              <a:extLst>
                <a:ext uri="{FF2B5EF4-FFF2-40B4-BE49-F238E27FC236}">
                  <a16:creationId xmlns:a16="http://schemas.microsoft.com/office/drawing/2014/main" id="{D1EAA8CF-2AEC-4A10-90B4-1CDBEF44B37C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56;p4">
              <a:extLst>
                <a:ext uri="{FF2B5EF4-FFF2-40B4-BE49-F238E27FC236}">
                  <a16:creationId xmlns:a16="http://schemas.microsoft.com/office/drawing/2014/main" id="{CD1E4DFD-8F2D-481D-9360-FFFC882D9864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57;p4">
              <a:extLst>
                <a:ext uri="{FF2B5EF4-FFF2-40B4-BE49-F238E27FC236}">
                  <a16:creationId xmlns:a16="http://schemas.microsoft.com/office/drawing/2014/main" id="{AA6BE797-2772-4874-A6EA-129E113AD175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58;p4">
              <a:extLst>
                <a:ext uri="{FF2B5EF4-FFF2-40B4-BE49-F238E27FC236}">
                  <a16:creationId xmlns:a16="http://schemas.microsoft.com/office/drawing/2014/main" id="{F0578E83-394A-41B1-A79E-2E164854DEA3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59;p4">
              <a:extLst>
                <a:ext uri="{FF2B5EF4-FFF2-40B4-BE49-F238E27FC236}">
                  <a16:creationId xmlns:a16="http://schemas.microsoft.com/office/drawing/2014/main" id="{17BA83AA-0F3A-46A1-93D4-0DF870D45FC6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60;p4">
              <a:extLst>
                <a:ext uri="{FF2B5EF4-FFF2-40B4-BE49-F238E27FC236}">
                  <a16:creationId xmlns:a16="http://schemas.microsoft.com/office/drawing/2014/main" id="{8509CBF8-FD4C-4551-98C8-7C678994D411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61;p4">
              <a:extLst>
                <a:ext uri="{FF2B5EF4-FFF2-40B4-BE49-F238E27FC236}">
                  <a16:creationId xmlns:a16="http://schemas.microsoft.com/office/drawing/2014/main" id="{64FCA760-A661-408C-A3DC-873C42C34B9C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62;p4">
              <a:extLst>
                <a:ext uri="{FF2B5EF4-FFF2-40B4-BE49-F238E27FC236}">
                  <a16:creationId xmlns:a16="http://schemas.microsoft.com/office/drawing/2014/main" id="{5640F637-9DA9-40C0-9010-B4D1BAE4EFB5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63;p4">
              <a:extLst>
                <a:ext uri="{FF2B5EF4-FFF2-40B4-BE49-F238E27FC236}">
                  <a16:creationId xmlns:a16="http://schemas.microsoft.com/office/drawing/2014/main" id="{FFC2B424-72BC-4F93-8840-D7765CEFE512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64;p4">
              <a:extLst>
                <a:ext uri="{FF2B5EF4-FFF2-40B4-BE49-F238E27FC236}">
                  <a16:creationId xmlns:a16="http://schemas.microsoft.com/office/drawing/2014/main" id="{FF02C563-3268-4C4F-9B81-23E0E5A35CE9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65;p4">
              <a:extLst>
                <a:ext uri="{FF2B5EF4-FFF2-40B4-BE49-F238E27FC236}">
                  <a16:creationId xmlns:a16="http://schemas.microsoft.com/office/drawing/2014/main" id="{C0CA051D-E08D-45CD-A7F7-231700891ED2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66;p4">
              <a:extLst>
                <a:ext uri="{FF2B5EF4-FFF2-40B4-BE49-F238E27FC236}">
                  <a16:creationId xmlns:a16="http://schemas.microsoft.com/office/drawing/2014/main" id="{B5766433-DD5C-484C-B3BE-442053D0CBCD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67;p4">
              <a:extLst>
                <a:ext uri="{FF2B5EF4-FFF2-40B4-BE49-F238E27FC236}">
                  <a16:creationId xmlns:a16="http://schemas.microsoft.com/office/drawing/2014/main" id="{B8B860BA-1697-4C36-8EFE-05DB2CF1943D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68;p4">
              <a:extLst>
                <a:ext uri="{FF2B5EF4-FFF2-40B4-BE49-F238E27FC236}">
                  <a16:creationId xmlns:a16="http://schemas.microsoft.com/office/drawing/2014/main" id="{907DD411-1BE8-4252-8983-5BC80EA701C6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69;p4">
              <a:extLst>
                <a:ext uri="{FF2B5EF4-FFF2-40B4-BE49-F238E27FC236}">
                  <a16:creationId xmlns:a16="http://schemas.microsoft.com/office/drawing/2014/main" id="{8FF6BE8D-B379-4221-B110-428CD89DE92C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70;p4">
              <a:extLst>
                <a:ext uri="{FF2B5EF4-FFF2-40B4-BE49-F238E27FC236}">
                  <a16:creationId xmlns:a16="http://schemas.microsoft.com/office/drawing/2014/main" id="{469F2FEA-A983-441D-99F0-434811413C63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71;p4">
              <a:extLst>
                <a:ext uri="{FF2B5EF4-FFF2-40B4-BE49-F238E27FC236}">
                  <a16:creationId xmlns:a16="http://schemas.microsoft.com/office/drawing/2014/main" id="{0381F348-DC8E-4146-8DF7-A7CAB78BB162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72;p4">
              <a:extLst>
                <a:ext uri="{FF2B5EF4-FFF2-40B4-BE49-F238E27FC236}">
                  <a16:creationId xmlns:a16="http://schemas.microsoft.com/office/drawing/2014/main" id="{92B71E07-F2FF-4D43-8DE3-3F305F853B70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73;p4">
              <a:extLst>
                <a:ext uri="{FF2B5EF4-FFF2-40B4-BE49-F238E27FC236}">
                  <a16:creationId xmlns:a16="http://schemas.microsoft.com/office/drawing/2014/main" id="{79FE0BB2-04FC-4D10-8757-83C188DBEB7D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74;p4">
              <a:extLst>
                <a:ext uri="{FF2B5EF4-FFF2-40B4-BE49-F238E27FC236}">
                  <a16:creationId xmlns:a16="http://schemas.microsoft.com/office/drawing/2014/main" id="{E160638D-7AAA-4A23-8EDD-03CD0F3FA04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75;p4">
              <a:extLst>
                <a:ext uri="{FF2B5EF4-FFF2-40B4-BE49-F238E27FC236}">
                  <a16:creationId xmlns:a16="http://schemas.microsoft.com/office/drawing/2014/main" id="{BB5BD09C-899E-49FC-A99D-C9149FC7CF23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476;p4">
              <a:extLst>
                <a:ext uri="{FF2B5EF4-FFF2-40B4-BE49-F238E27FC236}">
                  <a16:creationId xmlns:a16="http://schemas.microsoft.com/office/drawing/2014/main" id="{C7D18072-945B-4660-8D8D-3FC391AD344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477;p4">
              <a:extLst>
                <a:ext uri="{FF2B5EF4-FFF2-40B4-BE49-F238E27FC236}">
                  <a16:creationId xmlns:a16="http://schemas.microsoft.com/office/drawing/2014/main" id="{5E6FFD02-D0CC-4C28-B5BC-1E00FB684192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478;p4">
              <a:extLst>
                <a:ext uri="{FF2B5EF4-FFF2-40B4-BE49-F238E27FC236}">
                  <a16:creationId xmlns:a16="http://schemas.microsoft.com/office/drawing/2014/main" id="{DA03293F-4F31-4C99-BB23-76308C199A4C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79;p4">
              <a:extLst>
                <a:ext uri="{FF2B5EF4-FFF2-40B4-BE49-F238E27FC236}">
                  <a16:creationId xmlns:a16="http://schemas.microsoft.com/office/drawing/2014/main" id="{3A55E4A1-7D42-478A-AF20-AAAAAD7BE558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80;p4">
              <a:extLst>
                <a:ext uri="{FF2B5EF4-FFF2-40B4-BE49-F238E27FC236}">
                  <a16:creationId xmlns:a16="http://schemas.microsoft.com/office/drawing/2014/main" id="{A4B52103-CC88-4F35-9329-BEE65297B25D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81;p4">
              <a:extLst>
                <a:ext uri="{FF2B5EF4-FFF2-40B4-BE49-F238E27FC236}">
                  <a16:creationId xmlns:a16="http://schemas.microsoft.com/office/drawing/2014/main" id="{21DE1BC2-A571-4193-9ECA-796B907C1B75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82;p4">
              <a:extLst>
                <a:ext uri="{FF2B5EF4-FFF2-40B4-BE49-F238E27FC236}">
                  <a16:creationId xmlns:a16="http://schemas.microsoft.com/office/drawing/2014/main" id="{C7005E4B-27F9-4345-8488-F8B26D6876F5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83;p4">
              <a:extLst>
                <a:ext uri="{FF2B5EF4-FFF2-40B4-BE49-F238E27FC236}">
                  <a16:creationId xmlns:a16="http://schemas.microsoft.com/office/drawing/2014/main" id="{8DD33244-F1A3-4BCF-8038-296659CB8B20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84;p4">
              <a:extLst>
                <a:ext uri="{FF2B5EF4-FFF2-40B4-BE49-F238E27FC236}">
                  <a16:creationId xmlns:a16="http://schemas.microsoft.com/office/drawing/2014/main" id="{C2435008-8CD1-479E-B114-1F88D5B0C92B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85;p4">
              <a:extLst>
                <a:ext uri="{FF2B5EF4-FFF2-40B4-BE49-F238E27FC236}">
                  <a16:creationId xmlns:a16="http://schemas.microsoft.com/office/drawing/2014/main" id="{7135A477-894D-4622-A4EF-A97DEB1AB7FD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486;p4">
              <a:extLst>
                <a:ext uri="{FF2B5EF4-FFF2-40B4-BE49-F238E27FC236}">
                  <a16:creationId xmlns:a16="http://schemas.microsoft.com/office/drawing/2014/main" id="{12F28475-1C9D-469C-9876-1AEA8A02687A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487;p4">
              <a:extLst>
                <a:ext uri="{FF2B5EF4-FFF2-40B4-BE49-F238E27FC236}">
                  <a16:creationId xmlns:a16="http://schemas.microsoft.com/office/drawing/2014/main" id="{D5CBE017-93B3-4696-B9D1-9F55E3C35932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488;p4">
              <a:extLst>
                <a:ext uri="{FF2B5EF4-FFF2-40B4-BE49-F238E27FC236}">
                  <a16:creationId xmlns:a16="http://schemas.microsoft.com/office/drawing/2014/main" id="{8C9E4F92-BE96-4256-A96F-0A74B44F946B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489;p4">
              <a:extLst>
                <a:ext uri="{FF2B5EF4-FFF2-40B4-BE49-F238E27FC236}">
                  <a16:creationId xmlns:a16="http://schemas.microsoft.com/office/drawing/2014/main" id="{8BBA6CC5-4690-474E-92E5-A47404803301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90;p4">
              <a:extLst>
                <a:ext uri="{FF2B5EF4-FFF2-40B4-BE49-F238E27FC236}">
                  <a16:creationId xmlns:a16="http://schemas.microsoft.com/office/drawing/2014/main" id="{CF259C72-B7F8-4409-AD18-E17A4C54A453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91;p4">
              <a:extLst>
                <a:ext uri="{FF2B5EF4-FFF2-40B4-BE49-F238E27FC236}">
                  <a16:creationId xmlns:a16="http://schemas.microsoft.com/office/drawing/2014/main" id="{3AD1B44B-8774-4877-9979-BF05BE32A820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92;p4">
              <a:extLst>
                <a:ext uri="{FF2B5EF4-FFF2-40B4-BE49-F238E27FC236}">
                  <a16:creationId xmlns:a16="http://schemas.microsoft.com/office/drawing/2014/main" id="{DBEFA6FD-8F3D-496B-8A5D-92DD3C99C2B6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93;p4">
              <a:extLst>
                <a:ext uri="{FF2B5EF4-FFF2-40B4-BE49-F238E27FC236}">
                  <a16:creationId xmlns:a16="http://schemas.microsoft.com/office/drawing/2014/main" id="{9EEC156B-67AA-45C9-AF75-0650A50F2179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94;p4">
              <a:extLst>
                <a:ext uri="{FF2B5EF4-FFF2-40B4-BE49-F238E27FC236}">
                  <a16:creationId xmlns:a16="http://schemas.microsoft.com/office/drawing/2014/main" id="{09F2AF90-2640-467A-A98B-5F72919A928E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495;p4">
              <a:extLst>
                <a:ext uri="{FF2B5EF4-FFF2-40B4-BE49-F238E27FC236}">
                  <a16:creationId xmlns:a16="http://schemas.microsoft.com/office/drawing/2014/main" id="{D577D0A2-0F30-4AE1-AD10-DAD870D54397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496;p4">
              <a:extLst>
                <a:ext uri="{FF2B5EF4-FFF2-40B4-BE49-F238E27FC236}">
                  <a16:creationId xmlns:a16="http://schemas.microsoft.com/office/drawing/2014/main" id="{617B1F2F-3C4B-45D2-8A10-C050DC8120E1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97;p4">
              <a:extLst>
                <a:ext uri="{FF2B5EF4-FFF2-40B4-BE49-F238E27FC236}">
                  <a16:creationId xmlns:a16="http://schemas.microsoft.com/office/drawing/2014/main" id="{6E4B6EBA-6672-4BD6-BE1C-BEA5E897F60B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0" name="Google Shape;384;p4">
            <a:extLst>
              <a:ext uri="{FF2B5EF4-FFF2-40B4-BE49-F238E27FC236}">
                <a16:creationId xmlns:a16="http://schemas.microsoft.com/office/drawing/2014/main" id="{CD453693-D445-40A0-98BF-4349C20BF862}"/>
              </a:ext>
            </a:extLst>
          </p:cNvPr>
          <p:cNvPicPr preferRelativeResize="0"/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990809" y="5984499"/>
            <a:ext cx="3585025" cy="82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870;p6">
            <a:extLst>
              <a:ext uri="{FF2B5EF4-FFF2-40B4-BE49-F238E27FC236}">
                <a16:creationId xmlns:a16="http://schemas.microsoft.com/office/drawing/2014/main" id="{36E7D50D-B684-4B9A-A5A4-566A0CFF5FE7}"/>
              </a:ext>
            </a:extLst>
          </p:cNvPr>
          <p:cNvPicPr preferRelativeResize="0"/>
          <p:nvPr userDrawn="1"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9128356" y="258398"/>
            <a:ext cx="4018959" cy="943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2015;p14">
            <a:extLst>
              <a:ext uri="{FF2B5EF4-FFF2-40B4-BE49-F238E27FC236}">
                <a16:creationId xmlns:a16="http://schemas.microsoft.com/office/drawing/2014/main" id="{05233442-58C8-465D-8C03-6541CA85CE97}"/>
              </a:ext>
            </a:extLst>
          </p:cNvPr>
          <p:cNvGrpSpPr/>
          <p:nvPr userDrawn="1"/>
        </p:nvGrpSpPr>
        <p:grpSpPr>
          <a:xfrm flipH="1">
            <a:off x="10007226" y="5710803"/>
            <a:ext cx="2842499" cy="828109"/>
            <a:chOff x="-2810250" y="3572525"/>
            <a:chExt cx="2106500" cy="597475"/>
          </a:xfrm>
        </p:grpSpPr>
        <p:sp>
          <p:nvSpPr>
            <p:cNvPr id="344" name="Google Shape;2016;p14">
              <a:extLst>
                <a:ext uri="{FF2B5EF4-FFF2-40B4-BE49-F238E27FC236}">
                  <a16:creationId xmlns:a16="http://schemas.microsoft.com/office/drawing/2014/main" id="{AEB329E2-BE75-4EF8-881E-5FCF1C756BB4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017;p14">
              <a:extLst>
                <a:ext uri="{FF2B5EF4-FFF2-40B4-BE49-F238E27FC236}">
                  <a16:creationId xmlns:a16="http://schemas.microsoft.com/office/drawing/2014/main" id="{5F41E63F-43C6-4946-AF38-0D4E6107BAD6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018;p14">
              <a:extLst>
                <a:ext uri="{FF2B5EF4-FFF2-40B4-BE49-F238E27FC236}">
                  <a16:creationId xmlns:a16="http://schemas.microsoft.com/office/drawing/2014/main" id="{8F77DF76-ED02-442C-99BA-9323DE765FE4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019;p14">
              <a:extLst>
                <a:ext uri="{FF2B5EF4-FFF2-40B4-BE49-F238E27FC236}">
                  <a16:creationId xmlns:a16="http://schemas.microsoft.com/office/drawing/2014/main" id="{46778C3A-1AEC-49FB-B433-5029C1E98E32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020;p14">
              <a:extLst>
                <a:ext uri="{FF2B5EF4-FFF2-40B4-BE49-F238E27FC236}">
                  <a16:creationId xmlns:a16="http://schemas.microsoft.com/office/drawing/2014/main" id="{B53398C2-2554-4C66-A9CA-792F7326323C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021;p14">
              <a:extLst>
                <a:ext uri="{FF2B5EF4-FFF2-40B4-BE49-F238E27FC236}">
                  <a16:creationId xmlns:a16="http://schemas.microsoft.com/office/drawing/2014/main" id="{419082F5-A224-4B5D-B42B-09F8C501ECEB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022;p14">
              <a:extLst>
                <a:ext uri="{FF2B5EF4-FFF2-40B4-BE49-F238E27FC236}">
                  <a16:creationId xmlns:a16="http://schemas.microsoft.com/office/drawing/2014/main" id="{81A5E1B0-20F0-4CC3-ABF0-779BD959F0BA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023;p14">
              <a:extLst>
                <a:ext uri="{FF2B5EF4-FFF2-40B4-BE49-F238E27FC236}">
                  <a16:creationId xmlns:a16="http://schemas.microsoft.com/office/drawing/2014/main" id="{865DD8EA-7F71-4F51-AFA3-5C2AB80C39C5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024;p14">
              <a:extLst>
                <a:ext uri="{FF2B5EF4-FFF2-40B4-BE49-F238E27FC236}">
                  <a16:creationId xmlns:a16="http://schemas.microsoft.com/office/drawing/2014/main" id="{F7B6A9E0-93B1-454F-9245-0DB12772CC35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025;p14">
              <a:extLst>
                <a:ext uri="{FF2B5EF4-FFF2-40B4-BE49-F238E27FC236}">
                  <a16:creationId xmlns:a16="http://schemas.microsoft.com/office/drawing/2014/main" id="{5CEA83D2-DE86-42F7-88CE-D78CEB65B2E2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026;p14">
              <a:extLst>
                <a:ext uri="{FF2B5EF4-FFF2-40B4-BE49-F238E27FC236}">
                  <a16:creationId xmlns:a16="http://schemas.microsoft.com/office/drawing/2014/main" id="{2D38BCB0-CE93-4378-A9F7-F0CDFD8B69FB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027;p14">
              <a:extLst>
                <a:ext uri="{FF2B5EF4-FFF2-40B4-BE49-F238E27FC236}">
                  <a16:creationId xmlns:a16="http://schemas.microsoft.com/office/drawing/2014/main" id="{BC25CB8F-DF15-45A1-ADE8-23DCF326EAF0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028;p14">
              <a:extLst>
                <a:ext uri="{FF2B5EF4-FFF2-40B4-BE49-F238E27FC236}">
                  <a16:creationId xmlns:a16="http://schemas.microsoft.com/office/drawing/2014/main" id="{3B3C9CA8-D78B-471B-9CDF-0FE6A18E9F95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029;p14">
              <a:extLst>
                <a:ext uri="{FF2B5EF4-FFF2-40B4-BE49-F238E27FC236}">
                  <a16:creationId xmlns:a16="http://schemas.microsoft.com/office/drawing/2014/main" id="{14C0BA99-A21F-4470-AB6E-D605D2C6E7FC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030;p14">
              <a:extLst>
                <a:ext uri="{FF2B5EF4-FFF2-40B4-BE49-F238E27FC236}">
                  <a16:creationId xmlns:a16="http://schemas.microsoft.com/office/drawing/2014/main" id="{AFE07534-299A-4195-8F65-19DE00007CD3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031;p14">
              <a:extLst>
                <a:ext uri="{FF2B5EF4-FFF2-40B4-BE49-F238E27FC236}">
                  <a16:creationId xmlns:a16="http://schemas.microsoft.com/office/drawing/2014/main" id="{DDAD28DC-C604-4D58-BF05-2F779E8422BB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2032;p14">
              <a:extLst>
                <a:ext uri="{FF2B5EF4-FFF2-40B4-BE49-F238E27FC236}">
                  <a16:creationId xmlns:a16="http://schemas.microsoft.com/office/drawing/2014/main" id="{9C457A29-0F98-49C1-8D84-B17B7104F1DA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2033;p14">
              <a:extLst>
                <a:ext uri="{FF2B5EF4-FFF2-40B4-BE49-F238E27FC236}">
                  <a16:creationId xmlns:a16="http://schemas.microsoft.com/office/drawing/2014/main" id="{9399343B-5A8D-45C0-82EE-BCF64865C6E7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2034;p14">
              <a:extLst>
                <a:ext uri="{FF2B5EF4-FFF2-40B4-BE49-F238E27FC236}">
                  <a16:creationId xmlns:a16="http://schemas.microsoft.com/office/drawing/2014/main" id="{7CFF30BA-6629-4FF1-93D0-93A385D17ED4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2035;p14">
              <a:extLst>
                <a:ext uri="{FF2B5EF4-FFF2-40B4-BE49-F238E27FC236}">
                  <a16:creationId xmlns:a16="http://schemas.microsoft.com/office/drawing/2014/main" id="{1FC7CA9E-461E-4675-A133-C94B4A3FA1F0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2036;p14">
              <a:extLst>
                <a:ext uri="{FF2B5EF4-FFF2-40B4-BE49-F238E27FC236}">
                  <a16:creationId xmlns:a16="http://schemas.microsoft.com/office/drawing/2014/main" id="{77BAC914-B154-426D-9539-5981DD8047CF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2037;p14">
              <a:extLst>
                <a:ext uri="{FF2B5EF4-FFF2-40B4-BE49-F238E27FC236}">
                  <a16:creationId xmlns:a16="http://schemas.microsoft.com/office/drawing/2014/main" id="{B12AD050-2EE8-4214-8782-D3818607DB18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2038;p14">
              <a:extLst>
                <a:ext uri="{FF2B5EF4-FFF2-40B4-BE49-F238E27FC236}">
                  <a16:creationId xmlns:a16="http://schemas.microsoft.com/office/drawing/2014/main" id="{DAB8574A-0742-4FFB-BE62-A0AFBDB4B565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2039;p14">
              <a:extLst>
                <a:ext uri="{FF2B5EF4-FFF2-40B4-BE49-F238E27FC236}">
                  <a16:creationId xmlns:a16="http://schemas.microsoft.com/office/drawing/2014/main" id="{30734F07-079C-457E-B4F2-B99E2C8C2F4E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2040;p14">
              <a:extLst>
                <a:ext uri="{FF2B5EF4-FFF2-40B4-BE49-F238E27FC236}">
                  <a16:creationId xmlns:a16="http://schemas.microsoft.com/office/drawing/2014/main" id="{2EE41AC9-80C6-4D09-838B-524AB6013D7A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2041;p14">
              <a:extLst>
                <a:ext uri="{FF2B5EF4-FFF2-40B4-BE49-F238E27FC236}">
                  <a16:creationId xmlns:a16="http://schemas.microsoft.com/office/drawing/2014/main" id="{086AF0AE-AE54-401D-8FEC-27262A29A44A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2042;p14">
              <a:extLst>
                <a:ext uri="{FF2B5EF4-FFF2-40B4-BE49-F238E27FC236}">
                  <a16:creationId xmlns:a16="http://schemas.microsoft.com/office/drawing/2014/main" id="{2DBBC46B-6927-4736-94F4-5AB95903DFFC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2043;p14">
              <a:extLst>
                <a:ext uri="{FF2B5EF4-FFF2-40B4-BE49-F238E27FC236}">
                  <a16:creationId xmlns:a16="http://schemas.microsoft.com/office/drawing/2014/main" id="{9A119E98-B8E9-4F74-B480-D4E180E32F5A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2044;p14">
              <a:extLst>
                <a:ext uri="{FF2B5EF4-FFF2-40B4-BE49-F238E27FC236}">
                  <a16:creationId xmlns:a16="http://schemas.microsoft.com/office/drawing/2014/main" id="{17568315-FA12-471C-A90A-96978EE5DC5C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2045;p14">
              <a:extLst>
                <a:ext uri="{FF2B5EF4-FFF2-40B4-BE49-F238E27FC236}">
                  <a16:creationId xmlns:a16="http://schemas.microsoft.com/office/drawing/2014/main" id="{1303B081-87FE-4121-AD37-789F326CB47A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2046;p14">
              <a:extLst>
                <a:ext uri="{FF2B5EF4-FFF2-40B4-BE49-F238E27FC236}">
                  <a16:creationId xmlns:a16="http://schemas.microsoft.com/office/drawing/2014/main" id="{9365BEB6-4F36-4C59-AC2F-2C6E9BF6A2C2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2047;p14">
              <a:extLst>
                <a:ext uri="{FF2B5EF4-FFF2-40B4-BE49-F238E27FC236}">
                  <a16:creationId xmlns:a16="http://schemas.microsoft.com/office/drawing/2014/main" id="{6C409872-6C7D-4EE9-9B78-DD0D48C794AC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2048;p14">
              <a:extLst>
                <a:ext uri="{FF2B5EF4-FFF2-40B4-BE49-F238E27FC236}">
                  <a16:creationId xmlns:a16="http://schemas.microsoft.com/office/drawing/2014/main" id="{100BA942-D643-41E6-ABD9-49ECDE5A9D6F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2049;p14">
              <a:extLst>
                <a:ext uri="{FF2B5EF4-FFF2-40B4-BE49-F238E27FC236}">
                  <a16:creationId xmlns:a16="http://schemas.microsoft.com/office/drawing/2014/main" id="{3B54F0D9-5907-4FB8-B6C8-0A544AE9376D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2050;p14">
              <a:extLst>
                <a:ext uri="{FF2B5EF4-FFF2-40B4-BE49-F238E27FC236}">
                  <a16:creationId xmlns:a16="http://schemas.microsoft.com/office/drawing/2014/main" id="{C1F3BD84-6F94-4356-83E1-D1B9C00EE385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2051;p14">
              <a:extLst>
                <a:ext uri="{FF2B5EF4-FFF2-40B4-BE49-F238E27FC236}">
                  <a16:creationId xmlns:a16="http://schemas.microsoft.com/office/drawing/2014/main" id="{125B56A6-6C77-4644-A09D-AF3B926B1611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2052;p14">
              <a:extLst>
                <a:ext uri="{FF2B5EF4-FFF2-40B4-BE49-F238E27FC236}">
                  <a16:creationId xmlns:a16="http://schemas.microsoft.com/office/drawing/2014/main" id="{C26836E2-F64B-4285-B9F7-1666C43B9B7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2053;p14">
              <a:extLst>
                <a:ext uri="{FF2B5EF4-FFF2-40B4-BE49-F238E27FC236}">
                  <a16:creationId xmlns:a16="http://schemas.microsoft.com/office/drawing/2014/main" id="{BD7F3068-5C98-4D53-BFE9-03E4F9AAB81D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2054;p14">
              <a:extLst>
                <a:ext uri="{FF2B5EF4-FFF2-40B4-BE49-F238E27FC236}">
                  <a16:creationId xmlns:a16="http://schemas.microsoft.com/office/drawing/2014/main" id="{ED351F0F-2688-4687-A7FF-351848785E4A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2055;p14">
              <a:extLst>
                <a:ext uri="{FF2B5EF4-FFF2-40B4-BE49-F238E27FC236}">
                  <a16:creationId xmlns:a16="http://schemas.microsoft.com/office/drawing/2014/main" id="{B5292817-A199-4F1A-AE27-7B980E4C1937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2056;p14">
              <a:extLst>
                <a:ext uri="{FF2B5EF4-FFF2-40B4-BE49-F238E27FC236}">
                  <a16:creationId xmlns:a16="http://schemas.microsoft.com/office/drawing/2014/main" id="{EE9F5483-1FDE-4799-808A-C4027E305A58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2057;p14">
              <a:extLst>
                <a:ext uri="{FF2B5EF4-FFF2-40B4-BE49-F238E27FC236}">
                  <a16:creationId xmlns:a16="http://schemas.microsoft.com/office/drawing/2014/main" id="{ACBDB6ED-41BB-44C1-A0FD-BB5177F24150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2058;p14">
              <a:extLst>
                <a:ext uri="{FF2B5EF4-FFF2-40B4-BE49-F238E27FC236}">
                  <a16:creationId xmlns:a16="http://schemas.microsoft.com/office/drawing/2014/main" id="{A376AC28-29DA-469E-B71C-63E4FB28EA41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2059;p14">
              <a:extLst>
                <a:ext uri="{FF2B5EF4-FFF2-40B4-BE49-F238E27FC236}">
                  <a16:creationId xmlns:a16="http://schemas.microsoft.com/office/drawing/2014/main" id="{B9CDC8DE-6348-4FE1-8C7C-A0F0CA7A6461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2060;p14">
              <a:extLst>
                <a:ext uri="{FF2B5EF4-FFF2-40B4-BE49-F238E27FC236}">
                  <a16:creationId xmlns:a16="http://schemas.microsoft.com/office/drawing/2014/main" id="{DD537DC6-9EC0-442F-AE5E-AB318F03931B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2061;p14">
              <a:extLst>
                <a:ext uri="{FF2B5EF4-FFF2-40B4-BE49-F238E27FC236}">
                  <a16:creationId xmlns:a16="http://schemas.microsoft.com/office/drawing/2014/main" id="{8B81262A-CA5F-4B5D-8760-E52E8B93754F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2062;p14">
              <a:extLst>
                <a:ext uri="{FF2B5EF4-FFF2-40B4-BE49-F238E27FC236}">
                  <a16:creationId xmlns:a16="http://schemas.microsoft.com/office/drawing/2014/main" id="{DFE47657-74FE-4AC6-B046-04B15B10B609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2063;p14">
              <a:extLst>
                <a:ext uri="{FF2B5EF4-FFF2-40B4-BE49-F238E27FC236}">
                  <a16:creationId xmlns:a16="http://schemas.microsoft.com/office/drawing/2014/main" id="{5DC8DB3B-5EB3-4350-90FC-BA2C6098696B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2064;p14">
              <a:extLst>
                <a:ext uri="{FF2B5EF4-FFF2-40B4-BE49-F238E27FC236}">
                  <a16:creationId xmlns:a16="http://schemas.microsoft.com/office/drawing/2014/main" id="{0D03F69F-722F-4D55-A551-6D96B3F6C671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2065;p14">
              <a:extLst>
                <a:ext uri="{FF2B5EF4-FFF2-40B4-BE49-F238E27FC236}">
                  <a16:creationId xmlns:a16="http://schemas.microsoft.com/office/drawing/2014/main" id="{FB4E9BCB-A228-42B0-A14D-110F8C148EAC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2066;p14">
              <a:extLst>
                <a:ext uri="{FF2B5EF4-FFF2-40B4-BE49-F238E27FC236}">
                  <a16:creationId xmlns:a16="http://schemas.microsoft.com/office/drawing/2014/main" id="{D7906370-BCF5-4983-ACB0-0F40F72008C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2067;p14">
              <a:extLst>
                <a:ext uri="{FF2B5EF4-FFF2-40B4-BE49-F238E27FC236}">
                  <a16:creationId xmlns:a16="http://schemas.microsoft.com/office/drawing/2014/main" id="{099955F3-F92F-43AE-82E2-A154EAF5E31B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2068;p14">
              <a:extLst>
                <a:ext uri="{FF2B5EF4-FFF2-40B4-BE49-F238E27FC236}">
                  <a16:creationId xmlns:a16="http://schemas.microsoft.com/office/drawing/2014/main" id="{37EC5C37-1C16-407E-BAAE-A0E1C661D630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2069;p14">
              <a:extLst>
                <a:ext uri="{FF2B5EF4-FFF2-40B4-BE49-F238E27FC236}">
                  <a16:creationId xmlns:a16="http://schemas.microsoft.com/office/drawing/2014/main" id="{D03EA9EE-B35C-4FF4-A491-6B4169807815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2070;p14">
              <a:extLst>
                <a:ext uri="{FF2B5EF4-FFF2-40B4-BE49-F238E27FC236}">
                  <a16:creationId xmlns:a16="http://schemas.microsoft.com/office/drawing/2014/main" id="{227F7DEB-CD99-40D9-9FE0-8AFA86E5B1D8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2071;p14">
              <a:extLst>
                <a:ext uri="{FF2B5EF4-FFF2-40B4-BE49-F238E27FC236}">
                  <a16:creationId xmlns:a16="http://schemas.microsoft.com/office/drawing/2014/main" id="{10B5DF06-B4BD-4E2B-A0A7-FEA37B0EAF65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2072;p14">
              <a:extLst>
                <a:ext uri="{FF2B5EF4-FFF2-40B4-BE49-F238E27FC236}">
                  <a16:creationId xmlns:a16="http://schemas.microsoft.com/office/drawing/2014/main" id="{644071C5-0554-4AB7-8483-278B1E8E283A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2073;p14">
              <a:extLst>
                <a:ext uri="{FF2B5EF4-FFF2-40B4-BE49-F238E27FC236}">
                  <a16:creationId xmlns:a16="http://schemas.microsoft.com/office/drawing/2014/main" id="{84CC4499-AE68-408F-90F7-EA3012C65F60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2074;p14">
              <a:extLst>
                <a:ext uri="{FF2B5EF4-FFF2-40B4-BE49-F238E27FC236}">
                  <a16:creationId xmlns:a16="http://schemas.microsoft.com/office/drawing/2014/main" id="{A52E1D3F-CDEB-4675-8554-F0249B13E89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2075;p14">
              <a:extLst>
                <a:ext uri="{FF2B5EF4-FFF2-40B4-BE49-F238E27FC236}">
                  <a16:creationId xmlns:a16="http://schemas.microsoft.com/office/drawing/2014/main" id="{62910B44-9030-4AB7-848A-86B695C7C0EA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2076;p14">
              <a:extLst>
                <a:ext uri="{FF2B5EF4-FFF2-40B4-BE49-F238E27FC236}">
                  <a16:creationId xmlns:a16="http://schemas.microsoft.com/office/drawing/2014/main" id="{FC8DBCD4-950C-497A-AEE9-2DBDDC6A862C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2077;p14">
              <a:extLst>
                <a:ext uri="{FF2B5EF4-FFF2-40B4-BE49-F238E27FC236}">
                  <a16:creationId xmlns:a16="http://schemas.microsoft.com/office/drawing/2014/main" id="{5548D39C-827F-4932-A7BD-05C91B1ECF97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2078;p14">
              <a:extLst>
                <a:ext uri="{FF2B5EF4-FFF2-40B4-BE49-F238E27FC236}">
                  <a16:creationId xmlns:a16="http://schemas.microsoft.com/office/drawing/2014/main" id="{B1E4FE23-7FA4-4224-898E-4E48B51A9847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2079;p14">
              <a:extLst>
                <a:ext uri="{FF2B5EF4-FFF2-40B4-BE49-F238E27FC236}">
                  <a16:creationId xmlns:a16="http://schemas.microsoft.com/office/drawing/2014/main" id="{645D7645-F536-4DEB-9236-3C329F83E4DB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2080;p14">
              <a:extLst>
                <a:ext uri="{FF2B5EF4-FFF2-40B4-BE49-F238E27FC236}">
                  <a16:creationId xmlns:a16="http://schemas.microsoft.com/office/drawing/2014/main" id="{7FDD37C7-F8FB-4367-A994-9EAE182BC732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2081;p14">
              <a:extLst>
                <a:ext uri="{FF2B5EF4-FFF2-40B4-BE49-F238E27FC236}">
                  <a16:creationId xmlns:a16="http://schemas.microsoft.com/office/drawing/2014/main" id="{71B48B9B-B441-4ED0-8CA3-7D785AAAD2A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2082;p14">
              <a:extLst>
                <a:ext uri="{FF2B5EF4-FFF2-40B4-BE49-F238E27FC236}">
                  <a16:creationId xmlns:a16="http://schemas.microsoft.com/office/drawing/2014/main" id="{0FAE0BC7-52E7-4415-8B29-37609CC8C917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2083;p14">
              <a:extLst>
                <a:ext uri="{FF2B5EF4-FFF2-40B4-BE49-F238E27FC236}">
                  <a16:creationId xmlns:a16="http://schemas.microsoft.com/office/drawing/2014/main" id="{F7F4532B-5940-4723-A97B-27A09ADABB13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2084;p14">
              <a:extLst>
                <a:ext uri="{FF2B5EF4-FFF2-40B4-BE49-F238E27FC236}">
                  <a16:creationId xmlns:a16="http://schemas.microsoft.com/office/drawing/2014/main" id="{BF957281-DEAC-464A-86F1-93C41C312ED9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085;p14">
              <a:extLst>
                <a:ext uri="{FF2B5EF4-FFF2-40B4-BE49-F238E27FC236}">
                  <a16:creationId xmlns:a16="http://schemas.microsoft.com/office/drawing/2014/main" id="{8014C68E-C59D-415B-B6BB-5474BD7E6A4A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086;p14">
              <a:extLst>
                <a:ext uri="{FF2B5EF4-FFF2-40B4-BE49-F238E27FC236}">
                  <a16:creationId xmlns:a16="http://schemas.microsoft.com/office/drawing/2014/main" id="{580AA92D-EB98-4D5A-8CCF-99D1CC634DE6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087;p14">
              <a:extLst>
                <a:ext uri="{FF2B5EF4-FFF2-40B4-BE49-F238E27FC236}">
                  <a16:creationId xmlns:a16="http://schemas.microsoft.com/office/drawing/2014/main" id="{020BB9B1-801C-48F0-8043-C3005F90DFFF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088;p14">
              <a:extLst>
                <a:ext uri="{FF2B5EF4-FFF2-40B4-BE49-F238E27FC236}">
                  <a16:creationId xmlns:a16="http://schemas.microsoft.com/office/drawing/2014/main" id="{7628FED2-9747-4E27-842B-A127C5C06EB2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089;p14">
              <a:extLst>
                <a:ext uri="{FF2B5EF4-FFF2-40B4-BE49-F238E27FC236}">
                  <a16:creationId xmlns:a16="http://schemas.microsoft.com/office/drawing/2014/main" id="{5973F3D6-8B4F-43AA-B079-F38D0B120F95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090;p14">
              <a:extLst>
                <a:ext uri="{FF2B5EF4-FFF2-40B4-BE49-F238E27FC236}">
                  <a16:creationId xmlns:a16="http://schemas.microsoft.com/office/drawing/2014/main" id="{6D2214A1-BD72-419F-8217-93CCEE5D229F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091;p14">
              <a:extLst>
                <a:ext uri="{FF2B5EF4-FFF2-40B4-BE49-F238E27FC236}">
                  <a16:creationId xmlns:a16="http://schemas.microsoft.com/office/drawing/2014/main" id="{AE224C67-6D9D-4D37-BCCF-2E31A5DDAF6B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092;p14">
              <a:extLst>
                <a:ext uri="{FF2B5EF4-FFF2-40B4-BE49-F238E27FC236}">
                  <a16:creationId xmlns:a16="http://schemas.microsoft.com/office/drawing/2014/main" id="{021FCC57-252E-4793-9AAB-DDA37E1CA619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093;p14">
              <a:extLst>
                <a:ext uri="{FF2B5EF4-FFF2-40B4-BE49-F238E27FC236}">
                  <a16:creationId xmlns:a16="http://schemas.microsoft.com/office/drawing/2014/main" id="{5DB4DE05-C0FB-4207-807A-AD09F9029184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094;p14">
              <a:extLst>
                <a:ext uri="{FF2B5EF4-FFF2-40B4-BE49-F238E27FC236}">
                  <a16:creationId xmlns:a16="http://schemas.microsoft.com/office/drawing/2014/main" id="{26FFC663-5AAE-480B-849D-97C78A59BF9F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095;p14">
              <a:extLst>
                <a:ext uri="{FF2B5EF4-FFF2-40B4-BE49-F238E27FC236}">
                  <a16:creationId xmlns:a16="http://schemas.microsoft.com/office/drawing/2014/main" id="{B4328706-A10B-412A-A900-E180D1E2B72A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096;p14">
              <a:extLst>
                <a:ext uri="{FF2B5EF4-FFF2-40B4-BE49-F238E27FC236}">
                  <a16:creationId xmlns:a16="http://schemas.microsoft.com/office/drawing/2014/main" id="{910F3D94-A6CC-4694-813E-A5F00FB8D7C3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097;p14">
              <a:extLst>
                <a:ext uri="{FF2B5EF4-FFF2-40B4-BE49-F238E27FC236}">
                  <a16:creationId xmlns:a16="http://schemas.microsoft.com/office/drawing/2014/main" id="{A9B10A55-A6E1-4525-A6D2-BDBCF4D7F35D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098;p14">
              <a:extLst>
                <a:ext uri="{FF2B5EF4-FFF2-40B4-BE49-F238E27FC236}">
                  <a16:creationId xmlns:a16="http://schemas.microsoft.com/office/drawing/2014/main" id="{00C3C067-1BE6-402E-9B07-7C7CA7EE49C2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099;p14">
              <a:extLst>
                <a:ext uri="{FF2B5EF4-FFF2-40B4-BE49-F238E27FC236}">
                  <a16:creationId xmlns:a16="http://schemas.microsoft.com/office/drawing/2014/main" id="{BBE707A2-7D8F-48DF-8C72-09DD77D32590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100;p14">
              <a:extLst>
                <a:ext uri="{FF2B5EF4-FFF2-40B4-BE49-F238E27FC236}">
                  <a16:creationId xmlns:a16="http://schemas.microsoft.com/office/drawing/2014/main" id="{401DBA3E-C048-4A46-9B84-58BB3885B81B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101;p14">
              <a:extLst>
                <a:ext uri="{FF2B5EF4-FFF2-40B4-BE49-F238E27FC236}">
                  <a16:creationId xmlns:a16="http://schemas.microsoft.com/office/drawing/2014/main" id="{4A2605E4-0814-467B-B51A-23162AF3A3D7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102;p14">
              <a:extLst>
                <a:ext uri="{FF2B5EF4-FFF2-40B4-BE49-F238E27FC236}">
                  <a16:creationId xmlns:a16="http://schemas.microsoft.com/office/drawing/2014/main" id="{A83A41C8-F579-42AC-AB8A-6A5DDC80C8CB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103;p14">
              <a:extLst>
                <a:ext uri="{FF2B5EF4-FFF2-40B4-BE49-F238E27FC236}">
                  <a16:creationId xmlns:a16="http://schemas.microsoft.com/office/drawing/2014/main" id="{32B5FC0A-A833-472F-BD01-2FCEEB29FA09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104;p14">
              <a:extLst>
                <a:ext uri="{FF2B5EF4-FFF2-40B4-BE49-F238E27FC236}">
                  <a16:creationId xmlns:a16="http://schemas.microsoft.com/office/drawing/2014/main" id="{918F668E-8CC8-491D-BD0E-D5CCE3EB7E8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105;p14">
              <a:extLst>
                <a:ext uri="{FF2B5EF4-FFF2-40B4-BE49-F238E27FC236}">
                  <a16:creationId xmlns:a16="http://schemas.microsoft.com/office/drawing/2014/main" id="{580538AB-5FC0-409E-A1A5-74CBEF011B47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106;p14">
              <a:extLst>
                <a:ext uri="{FF2B5EF4-FFF2-40B4-BE49-F238E27FC236}">
                  <a16:creationId xmlns:a16="http://schemas.microsoft.com/office/drawing/2014/main" id="{5FB481E1-4D8C-4463-86F2-7C285576E422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107;p14">
              <a:extLst>
                <a:ext uri="{FF2B5EF4-FFF2-40B4-BE49-F238E27FC236}">
                  <a16:creationId xmlns:a16="http://schemas.microsoft.com/office/drawing/2014/main" id="{FBC105BA-A5B6-44A6-A6D2-15318FDA3DF2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108;p14">
              <a:extLst>
                <a:ext uri="{FF2B5EF4-FFF2-40B4-BE49-F238E27FC236}">
                  <a16:creationId xmlns:a16="http://schemas.microsoft.com/office/drawing/2014/main" id="{48DCBED7-CE0C-48CA-8595-61BEBF4EB3FB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109;p14">
              <a:extLst>
                <a:ext uri="{FF2B5EF4-FFF2-40B4-BE49-F238E27FC236}">
                  <a16:creationId xmlns:a16="http://schemas.microsoft.com/office/drawing/2014/main" id="{ACA4545A-6A32-4179-93FE-34EA85F2240E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110;p14">
              <a:extLst>
                <a:ext uri="{FF2B5EF4-FFF2-40B4-BE49-F238E27FC236}">
                  <a16:creationId xmlns:a16="http://schemas.microsoft.com/office/drawing/2014/main" id="{74EFA347-D127-43CF-B9E8-210C3383ED0C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111;p14">
              <a:extLst>
                <a:ext uri="{FF2B5EF4-FFF2-40B4-BE49-F238E27FC236}">
                  <a16:creationId xmlns:a16="http://schemas.microsoft.com/office/drawing/2014/main" id="{2B3DA2A0-F725-4595-A560-A954730AD807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112;p14">
              <a:extLst>
                <a:ext uri="{FF2B5EF4-FFF2-40B4-BE49-F238E27FC236}">
                  <a16:creationId xmlns:a16="http://schemas.microsoft.com/office/drawing/2014/main" id="{79A9913A-2064-48B2-AD62-778C2DBD6ED5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113;p14">
              <a:extLst>
                <a:ext uri="{FF2B5EF4-FFF2-40B4-BE49-F238E27FC236}">
                  <a16:creationId xmlns:a16="http://schemas.microsoft.com/office/drawing/2014/main" id="{E3E699E4-9DC7-4C8E-951A-277B0D2054DA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114;p14">
              <a:extLst>
                <a:ext uri="{FF2B5EF4-FFF2-40B4-BE49-F238E27FC236}">
                  <a16:creationId xmlns:a16="http://schemas.microsoft.com/office/drawing/2014/main" id="{A6EA2E01-D50D-450F-AA8D-110BA1EA6B6C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115;p14">
              <a:extLst>
                <a:ext uri="{FF2B5EF4-FFF2-40B4-BE49-F238E27FC236}">
                  <a16:creationId xmlns:a16="http://schemas.microsoft.com/office/drawing/2014/main" id="{DF764FA2-E1CD-46F8-B056-2E7CA2E79D0E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116;p14">
              <a:extLst>
                <a:ext uri="{FF2B5EF4-FFF2-40B4-BE49-F238E27FC236}">
                  <a16:creationId xmlns:a16="http://schemas.microsoft.com/office/drawing/2014/main" id="{7535B965-3389-454A-A2EE-E3F6989A0A21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117;p14">
              <a:extLst>
                <a:ext uri="{FF2B5EF4-FFF2-40B4-BE49-F238E27FC236}">
                  <a16:creationId xmlns:a16="http://schemas.microsoft.com/office/drawing/2014/main" id="{FBC1166E-C760-48DB-9FF6-A52B59D8507F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118;p14">
              <a:extLst>
                <a:ext uri="{FF2B5EF4-FFF2-40B4-BE49-F238E27FC236}">
                  <a16:creationId xmlns:a16="http://schemas.microsoft.com/office/drawing/2014/main" id="{F0ECBECE-EF12-4417-831A-2CB0C913B5A9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119;p14">
              <a:extLst>
                <a:ext uri="{FF2B5EF4-FFF2-40B4-BE49-F238E27FC236}">
                  <a16:creationId xmlns:a16="http://schemas.microsoft.com/office/drawing/2014/main" id="{59ECBB88-3AD2-4EEF-843A-B180AF249EBE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2120;p14">
              <a:extLst>
                <a:ext uri="{FF2B5EF4-FFF2-40B4-BE49-F238E27FC236}">
                  <a16:creationId xmlns:a16="http://schemas.microsoft.com/office/drawing/2014/main" id="{426531F3-CEA5-482E-829A-5AD75FD0CF9B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2121;p14">
              <a:extLst>
                <a:ext uri="{FF2B5EF4-FFF2-40B4-BE49-F238E27FC236}">
                  <a16:creationId xmlns:a16="http://schemas.microsoft.com/office/drawing/2014/main" id="{25B3C99A-5E3F-4D40-A298-9E96B865BD6D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2122;p14">
              <a:extLst>
                <a:ext uri="{FF2B5EF4-FFF2-40B4-BE49-F238E27FC236}">
                  <a16:creationId xmlns:a16="http://schemas.microsoft.com/office/drawing/2014/main" id="{F806610B-D815-4AB2-BAF9-851429815501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2123;p14">
              <a:extLst>
                <a:ext uri="{FF2B5EF4-FFF2-40B4-BE49-F238E27FC236}">
                  <a16:creationId xmlns:a16="http://schemas.microsoft.com/office/drawing/2014/main" id="{2F4E197C-5502-4EB9-A309-0F734ECB7183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2124;p14">
              <a:extLst>
                <a:ext uri="{FF2B5EF4-FFF2-40B4-BE49-F238E27FC236}">
                  <a16:creationId xmlns:a16="http://schemas.microsoft.com/office/drawing/2014/main" id="{85DD00DA-EECF-40A3-8109-1AE58F787E9C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2125;p14">
              <a:extLst>
                <a:ext uri="{FF2B5EF4-FFF2-40B4-BE49-F238E27FC236}">
                  <a16:creationId xmlns:a16="http://schemas.microsoft.com/office/drawing/2014/main" id="{4F7A444C-3730-4F45-ADD8-4A41C77E2341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18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0" name="Google Shape;384;p4">
            <a:extLst>
              <a:ext uri="{FF2B5EF4-FFF2-40B4-BE49-F238E27FC236}">
                <a16:creationId xmlns:a16="http://schemas.microsoft.com/office/drawing/2014/main" id="{CD453693-D445-40A0-98BF-4349C20BF862}"/>
              </a:ext>
            </a:extLst>
          </p:cNvPr>
          <p:cNvPicPr preferRelativeResize="0"/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722109" y="498099"/>
            <a:ext cx="3585025" cy="828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6439;p35">
            <a:extLst>
              <a:ext uri="{FF2B5EF4-FFF2-40B4-BE49-F238E27FC236}">
                <a16:creationId xmlns:a16="http://schemas.microsoft.com/office/drawing/2014/main" id="{31A41F08-89F4-4A0A-A5B1-A5E7DF726161}"/>
              </a:ext>
            </a:extLst>
          </p:cNvPr>
          <p:cNvGrpSpPr/>
          <p:nvPr userDrawn="1"/>
        </p:nvGrpSpPr>
        <p:grpSpPr>
          <a:xfrm>
            <a:off x="-798488" y="557148"/>
            <a:ext cx="3273375" cy="787920"/>
            <a:chOff x="-2810250" y="3572525"/>
            <a:chExt cx="2106500" cy="597475"/>
          </a:xfrm>
        </p:grpSpPr>
        <p:sp>
          <p:nvSpPr>
            <p:cNvPr id="344" name="Google Shape;6440;p35">
              <a:extLst>
                <a:ext uri="{FF2B5EF4-FFF2-40B4-BE49-F238E27FC236}">
                  <a16:creationId xmlns:a16="http://schemas.microsoft.com/office/drawing/2014/main" id="{B05A5995-27A2-4EDB-B022-87521E92BDA9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441;p35">
              <a:extLst>
                <a:ext uri="{FF2B5EF4-FFF2-40B4-BE49-F238E27FC236}">
                  <a16:creationId xmlns:a16="http://schemas.microsoft.com/office/drawing/2014/main" id="{589507E5-E0F1-4935-9D9B-E1C599021526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442;p35">
              <a:extLst>
                <a:ext uri="{FF2B5EF4-FFF2-40B4-BE49-F238E27FC236}">
                  <a16:creationId xmlns:a16="http://schemas.microsoft.com/office/drawing/2014/main" id="{5E586090-E16A-49A6-985D-05A9D6B6A5C2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443;p35">
              <a:extLst>
                <a:ext uri="{FF2B5EF4-FFF2-40B4-BE49-F238E27FC236}">
                  <a16:creationId xmlns:a16="http://schemas.microsoft.com/office/drawing/2014/main" id="{F65EBA37-CA3D-4E41-A3F3-CC523BDA60A6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444;p35">
              <a:extLst>
                <a:ext uri="{FF2B5EF4-FFF2-40B4-BE49-F238E27FC236}">
                  <a16:creationId xmlns:a16="http://schemas.microsoft.com/office/drawing/2014/main" id="{5BCA089E-5E17-4CE4-B9E2-207660A9C546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445;p35">
              <a:extLst>
                <a:ext uri="{FF2B5EF4-FFF2-40B4-BE49-F238E27FC236}">
                  <a16:creationId xmlns:a16="http://schemas.microsoft.com/office/drawing/2014/main" id="{A4D0F993-4654-4431-A60E-E11C0595105C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446;p35">
              <a:extLst>
                <a:ext uri="{FF2B5EF4-FFF2-40B4-BE49-F238E27FC236}">
                  <a16:creationId xmlns:a16="http://schemas.microsoft.com/office/drawing/2014/main" id="{9F67CD02-D1EA-42A1-9DE6-7A05E0D4032C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447;p35">
              <a:extLst>
                <a:ext uri="{FF2B5EF4-FFF2-40B4-BE49-F238E27FC236}">
                  <a16:creationId xmlns:a16="http://schemas.microsoft.com/office/drawing/2014/main" id="{78D949D4-C985-4541-8D2D-82DEAA89C67A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448;p35">
              <a:extLst>
                <a:ext uri="{FF2B5EF4-FFF2-40B4-BE49-F238E27FC236}">
                  <a16:creationId xmlns:a16="http://schemas.microsoft.com/office/drawing/2014/main" id="{00331EE3-B192-4850-AC9D-D8C3E5D7D8B7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49;p35">
              <a:extLst>
                <a:ext uri="{FF2B5EF4-FFF2-40B4-BE49-F238E27FC236}">
                  <a16:creationId xmlns:a16="http://schemas.microsoft.com/office/drawing/2014/main" id="{557EE5A9-A9D6-490B-B32B-56C22F4C9BE4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450;p35">
              <a:extLst>
                <a:ext uri="{FF2B5EF4-FFF2-40B4-BE49-F238E27FC236}">
                  <a16:creationId xmlns:a16="http://schemas.microsoft.com/office/drawing/2014/main" id="{F80AB3D9-7FFB-4EBF-973F-BEEBCA170F28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451;p35">
              <a:extLst>
                <a:ext uri="{FF2B5EF4-FFF2-40B4-BE49-F238E27FC236}">
                  <a16:creationId xmlns:a16="http://schemas.microsoft.com/office/drawing/2014/main" id="{6E83071D-BCD3-4007-8E5F-488F779FE1C8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452;p35">
              <a:extLst>
                <a:ext uri="{FF2B5EF4-FFF2-40B4-BE49-F238E27FC236}">
                  <a16:creationId xmlns:a16="http://schemas.microsoft.com/office/drawing/2014/main" id="{5A18FC53-3EF3-44CD-8094-D7ADC4866CC7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453;p35">
              <a:extLst>
                <a:ext uri="{FF2B5EF4-FFF2-40B4-BE49-F238E27FC236}">
                  <a16:creationId xmlns:a16="http://schemas.microsoft.com/office/drawing/2014/main" id="{69F73901-5323-4DCF-81DF-49810ECA716B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454;p35">
              <a:extLst>
                <a:ext uri="{FF2B5EF4-FFF2-40B4-BE49-F238E27FC236}">
                  <a16:creationId xmlns:a16="http://schemas.microsoft.com/office/drawing/2014/main" id="{88DE45EE-C057-4DA0-89CA-2CA54311D66A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455;p35">
              <a:extLst>
                <a:ext uri="{FF2B5EF4-FFF2-40B4-BE49-F238E27FC236}">
                  <a16:creationId xmlns:a16="http://schemas.microsoft.com/office/drawing/2014/main" id="{78992378-AF5D-4F7D-BDAD-31B44C2C5605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456;p35">
              <a:extLst>
                <a:ext uri="{FF2B5EF4-FFF2-40B4-BE49-F238E27FC236}">
                  <a16:creationId xmlns:a16="http://schemas.microsoft.com/office/drawing/2014/main" id="{A3B531F4-9B87-4560-BEAD-74827007F3B4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457;p35">
              <a:extLst>
                <a:ext uri="{FF2B5EF4-FFF2-40B4-BE49-F238E27FC236}">
                  <a16:creationId xmlns:a16="http://schemas.microsoft.com/office/drawing/2014/main" id="{0F4DFC92-06E1-49D6-9283-B555106D964C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458;p35">
              <a:extLst>
                <a:ext uri="{FF2B5EF4-FFF2-40B4-BE49-F238E27FC236}">
                  <a16:creationId xmlns:a16="http://schemas.microsoft.com/office/drawing/2014/main" id="{99B0F1B2-9CAC-4E38-851D-F62C2CC2E6E7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459;p35">
              <a:extLst>
                <a:ext uri="{FF2B5EF4-FFF2-40B4-BE49-F238E27FC236}">
                  <a16:creationId xmlns:a16="http://schemas.microsoft.com/office/drawing/2014/main" id="{77E7C65F-8F27-46F7-AFCB-9CC9BEF5C571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460;p35">
              <a:extLst>
                <a:ext uri="{FF2B5EF4-FFF2-40B4-BE49-F238E27FC236}">
                  <a16:creationId xmlns:a16="http://schemas.microsoft.com/office/drawing/2014/main" id="{5462BEAF-1ED2-41A5-9B68-38B77D1BE0F6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461;p35">
              <a:extLst>
                <a:ext uri="{FF2B5EF4-FFF2-40B4-BE49-F238E27FC236}">
                  <a16:creationId xmlns:a16="http://schemas.microsoft.com/office/drawing/2014/main" id="{7461CFE6-87C5-41E5-A23B-B77EF37844CC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462;p35">
              <a:extLst>
                <a:ext uri="{FF2B5EF4-FFF2-40B4-BE49-F238E27FC236}">
                  <a16:creationId xmlns:a16="http://schemas.microsoft.com/office/drawing/2014/main" id="{1C542114-94E6-425B-984F-670EC4C3B227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463;p35">
              <a:extLst>
                <a:ext uri="{FF2B5EF4-FFF2-40B4-BE49-F238E27FC236}">
                  <a16:creationId xmlns:a16="http://schemas.microsoft.com/office/drawing/2014/main" id="{E823504C-0786-4603-9BD8-B303D23CD092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464;p35">
              <a:extLst>
                <a:ext uri="{FF2B5EF4-FFF2-40B4-BE49-F238E27FC236}">
                  <a16:creationId xmlns:a16="http://schemas.microsoft.com/office/drawing/2014/main" id="{59184C17-B35D-48B3-A042-67D23017B428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465;p35">
              <a:extLst>
                <a:ext uri="{FF2B5EF4-FFF2-40B4-BE49-F238E27FC236}">
                  <a16:creationId xmlns:a16="http://schemas.microsoft.com/office/drawing/2014/main" id="{835A8699-9934-41CE-9CA4-533766C2DF1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466;p35">
              <a:extLst>
                <a:ext uri="{FF2B5EF4-FFF2-40B4-BE49-F238E27FC236}">
                  <a16:creationId xmlns:a16="http://schemas.microsoft.com/office/drawing/2014/main" id="{89DDBB27-1FC6-4B21-B88F-BE48C9B35AB0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467;p35">
              <a:extLst>
                <a:ext uri="{FF2B5EF4-FFF2-40B4-BE49-F238E27FC236}">
                  <a16:creationId xmlns:a16="http://schemas.microsoft.com/office/drawing/2014/main" id="{22E43764-7EFD-4FD6-AC26-99DB38FB56E8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468;p35">
              <a:extLst>
                <a:ext uri="{FF2B5EF4-FFF2-40B4-BE49-F238E27FC236}">
                  <a16:creationId xmlns:a16="http://schemas.microsoft.com/office/drawing/2014/main" id="{0602C804-7115-46AA-88CE-249F7860ED6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469;p35">
              <a:extLst>
                <a:ext uri="{FF2B5EF4-FFF2-40B4-BE49-F238E27FC236}">
                  <a16:creationId xmlns:a16="http://schemas.microsoft.com/office/drawing/2014/main" id="{FE5320A8-81D6-46FD-8AA3-E376E417E5D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470;p35">
              <a:extLst>
                <a:ext uri="{FF2B5EF4-FFF2-40B4-BE49-F238E27FC236}">
                  <a16:creationId xmlns:a16="http://schemas.microsoft.com/office/drawing/2014/main" id="{E6088634-81CD-46A1-B5D0-6C6BD56E7174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471;p35">
              <a:extLst>
                <a:ext uri="{FF2B5EF4-FFF2-40B4-BE49-F238E27FC236}">
                  <a16:creationId xmlns:a16="http://schemas.microsoft.com/office/drawing/2014/main" id="{D6386629-B475-41C4-B209-24A79A4E83B9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472;p35">
              <a:extLst>
                <a:ext uri="{FF2B5EF4-FFF2-40B4-BE49-F238E27FC236}">
                  <a16:creationId xmlns:a16="http://schemas.microsoft.com/office/drawing/2014/main" id="{482BEFC9-7F1F-41D7-8F1C-B10243B8CB40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473;p35">
              <a:extLst>
                <a:ext uri="{FF2B5EF4-FFF2-40B4-BE49-F238E27FC236}">
                  <a16:creationId xmlns:a16="http://schemas.microsoft.com/office/drawing/2014/main" id="{C24CEFA2-86FE-4D21-8D3D-B36AA83C2DA7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474;p35">
              <a:extLst>
                <a:ext uri="{FF2B5EF4-FFF2-40B4-BE49-F238E27FC236}">
                  <a16:creationId xmlns:a16="http://schemas.microsoft.com/office/drawing/2014/main" id="{2FEE8C82-5198-4327-847E-14A58FF7A919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6475;p35">
              <a:extLst>
                <a:ext uri="{FF2B5EF4-FFF2-40B4-BE49-F238E27FC236}">
                  <a16:creationId xmlns:a16="http://schemas.microsoft.com/office/drawing/2014/main" id="{A8224BA5-67D1-4CDF-9E68-A6310D4AF027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6476;p35">
              <a:extLst>
                <a:ext uri="{FF2B5EF4-FFF2-40B4-BE49-F238E27FC236}">
                  <a16:creationId xmlns:a16="http://schemas.microsoft.com/office/drawing/2014/main" id="{4E66F958-0EA1-421B-94BB-200A925FF45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6477;p35">
              <a:extLst>
                <a:ext uri="{FF2B5EF4-FFF2-40B4-BE49-F238E27FC236}">
                  <a16:creationId xmlns:a16="http://schemas.microsoft.com/office/drawing/2014/main" id="{BE96BBAD-4E13-4CA4-B805-FF07034CC6C3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6478;p35">
              <a:extLst>
                <a:ext uri="{FF2B5EF4-FFF2-40B4-BE49-F238E27FC236}">
                  <a16:creationId xmlns:a16="http://schemas.microsoft.com/office/drawing/2014/main" id="{00630D85-B3F2-442B-A900-709489DD819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6479;p35">
              <a:extLst>
                <a:ext uri="{FF2B5EF4-FFF2-40B4-BE49-F238E27FC236}">
                  <a16:creationId xmlns:a16="http://schemas.microsoft.com/office/drawing/2014/main" id="{C5C405CC-EBBE-49E5-92EC-94DE233BEF40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480;p35">
              <a:extLst>
                <a:ext uri="{FF2B5EF4-FFF2-40B4-BE49-F238E27FC236}">
                  <a16:creationId xmlns:a16="http://schemas.microsoft.com/office/drawing/2014/main" id="{1F306F12-E9CF-4933-8651-ADF1E456C384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481;p35">
              <a:extLst>
                <a:ext uri="{FF2B5EF4-FFF2-40B4-BE49-F238E27FC236}">
                  <a16:creationId xmlns:a16="http://schemas.microsoft.com/office/drawing/2014/main" id="{2CB5F2CA-807A-4F74-ABCE-CE5CB289CC19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482;p35">
              <a:extLst>
                <a:ext uri="{FF2B5EF4-FFF2-40B4-BE49-F238E27FC236}">
                  <a16:creationId xmlns:a16="http://schemas.microsoft.com/office/drawing/2014/main" id="{8A376843-C9A7-4C90-8015-4B17231E2BAC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483;p35">
              <a:extLst>
                <a:ext uri="{FF2B5EF4-FFF2-40B4-BE49-F238E27FC236}">
                  <a16:creationId xmlns:a16="http://schemas.microsoft.com/office/drawing/2014/main" id="{6CCD5D14-7B1B-49B3-B892-56DE8F00DA24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484;p35">
              <a:extLst>
                <a:ext uri="{FF2B5EF4-FFF2-40B4-BE49-F238E27FC236}">
                  <a16:creationId xmlns:a16="http://schemas.microsoft.com/office/drawing/2014/main" id="{86311D01-8729-4676-8978-B146CFB86641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485;p35">
              <a:extLst>
                <a:ext uri="{FF2B5EF4-FFF2-40B4-BE49-F238E27FC236}">
                  <a16:creationId xmlns:a16="http://schemas.microsoft.com/office/drawing/2014/main" id="{E1F010B1-37DB-43A8-8623-A055A5F6706B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486;p35">
              <a:extLst>
                <a:ext uri="{FF2B5EF4-FFF2-40B4-BE49-F238E27FC236}">
                  <a16:creationId xmlns:a16="http://schemas.microsoft.com/office/drawing/2014/main" id="{8D4BF607-6F2B-499A-A595-3E762E869D16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487;p35">
              <a:extLst>
                <a:ext uri="{FF2B5EF4-FFF2-40B4-BE49-F238E27FC236}">
                  <a16:creationId xmlns:a16="http://schemas.microsoft.com/office/drawing/2014/main" id="{FDB5D0E5-A3A7-46CD-8A20-8FB124C772F0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488;p35">
              <a:extLst>
                <a:ext uri="{FF2B5EF4-FFF2-40B4-BE49-F238E27FC236}">
                  <a16:creationId xmlns:a16="http://schemas.microsoft.com/office/drawing/2014/main" id="{EE5D40C5-B8CE-4439-B644-FAD7B59A1157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489;p35">
              <a:extLst>
                <a:ext uri="{FF2B5EF4-FFF2-40B4-BE49-F238E27FC236}">
                  <a16:creationId xmlns:a16="http://schemas.microsoft.com/office/drawing/2014/main" id="{9755531E-5B22-43FA-A7A2-ABDEBAFD7E5F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490;p35">
              <a:extLst>
                <a:ext uri="{FF2B5EF4-FFF2-40B4-BE49-F238E27FC236}">
                  <a16:creationId xmlns:a16="http://schemas.microsoft.com/office/drawing/2014/main" id="{A247D0F1-A168-49EB-A20B-C22C3569E3B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491;p35">
              <a:extLst>
                <a:ext uri="{FF2B5EF4-FFF2-40B4-BE49-F238E27FC236}">
                  <a16:creationId xmlns:a16="http://schemas.microsoft.com/office/drawing/2014/main" id="{603AC1B4-D30C-4F50-8EF4-6D5428DE39D4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492;p35">
              <a:extLst>
                <a:ext uri="{FF2B5EF4-FFF2-40B4-BE49-F238E27FC236}">
                  <a16:creationId xmlns:a16="http://schemas.microsoft.com/office/drawing/2014/main" id="{F7AE47F0-599F-4302-808C-C34B1B0C0047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493;p35">
              <a:extLst>
                <a:ext uri="{FF2B5EF4-FFF2-40B4-BE49-F238E27FC236}">
                  <a16:creationId xmlns:a16="http://schemas.microsoft.com/office/drawing/2014/main" id="{8B32B5A6-580E-494E-8DB1-9254AEAB4EB4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494;p35">
              <a:extLst>
                <a:ext uri="{FF2B5EF4-FFF2-40B4-BE49-F238E27FC236}">
                  <a16:creationId xmlns:a16="http://schemas.microsoft.com/office/drawing/2014/main" id="{CF2B21F5-7E7F-440F-82FE-1394DF49C5A4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495;p35">
              <a:extLst>
                <a:ext uri="{FF2B5EF4-FFF2-40B4-BE49-F238E27FC236}">
                  <a16:creationId xmlns:a16="http://schemas.microsoft.com/office/drawing/2014/main" id="{6CB4C6D1-BB4D-441F-B936-652DDAC1EAE5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496;p35">
              <a:extLst>
                <a:ext uri="{FF2B5EF4-FFF2-40B4-BE49-F238E27FC236}">
                  <a16:creationId xmlns:a16="http://schemas.microsoft.com/office/drawing/2014/main" id="{3B9701BD-F744-4ACB-A442-9E48A8E090B1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497;p35">
              <a:extLst>
                <a:ext uri="{FF2B5EF4-FFF2-40B4-BE49-F238E27FC236}">
                  <a16:creationId xmlns:a16="http://schemas.microsoft.com/office/drawing/2014/main" id="{65BB4CB3-E6CC-4933-8DA3-40162F00880F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498;p35">
              <a:extLst>
                <a:ext uri="{FF2B5EF4-FFF2-40B4-BE49-F238E27FC236}">
                  <a16:creationId xmlns:a16="http://schemas.microsoft.com/office/drawing/2014/main" id="{1440CB4D-8D13-4C01-A6AE-84D0B07B9B3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499;p35">
              <a:extLst>
                <a:ext uri="{FF2B5EF4-FFF2-40B4-BE49-F238E27FC236}">
                  <a16:creationId xmlns:a16="http://schemas.microsoft.com/office/drawing/2014/main" id="{5AA944A8-348F-4D5E-9EAF-5EB5AC696CE7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500;p35">
              <a:extLst>
                <a:ext uri="{FF2B5EF4-FFF2-40B4-BE49-F238E27FC236}">
                  <a16:creationId xmlns:a16="http://schemas.microsoft.com/office/drawing/2014/main" id="{C6DE5F5B-9A32-40A5-9F2C-298464005908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501;p35">
              <a:extLst>
                <a:ext uri="{FF2B5EF4-FFF2-40B4-BE49-F238E27FC236}">
                  <a16:creationId xmlns:a16="http://schemas.microsoft.com/office/drawing/2014/main" id="{D6817B31-6989-479F-8ADE-FE52AE0DB850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502;p35">
              <a:extLst>
                <a:ext uri="{FF2B5EF4-FFF2-40B4-BE49-F238E27FC236}">
                  <a16:creationId xmlns:a16="http://schemas.microsoft.com/office/drawing/2014/main" id="{29EC9A09-41E4-4A3D-9416-849241C2D82C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503;p35">
              <a:extLst>
                <a:ext uri="{FF2B5EF4-FFF2-40B4-BE49-F238E27FC236}">
                  <a16:creationId xmlns:a16="http://schemas.microsoft.com/office/drawing/2014/main" id="{3DA902D2-709D-4E5E-9D6A-79B67A7E9B64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504;p35">
              <a:extLst>
                <a:ext uri="{FF2B5EF4-FFF2-40B4-BE49-F238E27FC236}">
                  <a16:creationId xmlns:a16="http://schemas.microsoft.com/office/drawing/2014/main" id="{F3D69D61-532C-4276-882D-9E15F3E03AFD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505;p35">
              <a:extLst>
                <a:ext uri="{FF2B5EF4-FFF2-40B4-BE49-F238E27FC236}">
                  <a16:creationId xmlns:a16="http://schemas.microsoft.com/office/drawing/2014/main" id="{3AC25317-ACCF-4DA2-B9E6-7D9292701F1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506;p35">
              <a:extLst>
                <a:ext uri="{FF2B5EF4-FFF2-40B4-BE49-F238E27FC236}">
                  <a16:creationId xmlns:a16="http://schemas.microsoft.com/office/drawing/2014/main" id="{44A488BC-EB67-418E-832F-030DD85DD9C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507;p35">
              <a:extLst>
                <a:ext uri="{FF2B5EF4-FFF2-40B4-BE49-F238E27FC236}">
                  <a16:creationId xmlns:a16="http://schemas.microsoft.com/office/drawing/2014/main" id="{35F7436D-21F7-4CA6-963A-B2949CB8616A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508;p35">
              <a:extLst>
                <a:ext uri="{FF2B5EF4-FFF2-40B4-BE49-F238E27FC236}">
                  <a16:creationId xmlns:a16="http://schemas.microsoft.com/office/drawing/2014/main" id="{050F8D01-AE86-4EA6-B075-C759617824EF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509;p35">
              <a:extLst>
                <a:ext uri="{FF2B5EF4-FFF2-40B4-BE49-F238E27FC236}">
                  <a16:creationId xmlns:a16="http://schemas.microsoft.com/office/drawing/2014/main" id="{AC7F2677-0A05-4F99-987C-A3027870C250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510;p35">
              <a:extLst>
                <a:ext uri="{FF2B5EF4-FFF2-40B4-BE49-F238E27FC236}">
                  <a16:creationId xmlns:a16="http://schemas.microsoft.com/office/drawing/2014/main" id="{54DD51C1-65CD-48C4-8F8A-E2E2AD062517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511;p35">
              <a:extLst>
                <a:ext uri="{FF2B5EF4-FFF2-40B4-BE49-F238E27FC236}">
                  <a16:creationId xmlns:a16="http://schemas.microsoft.com/office/drawing/2014/main" id="{845E191F-A3EF-4A58-B5F9-4B5953CB2D00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512;p35">
              <a:extLst>
                <a:ext uri="{FF2B5EF4-FFF2-40B4-BE49-F238E27FC236}">
                  <a16:creationId xmlns:a16="http://schemas.microsoft.com/office/drawing/2014/main" id="{06FA8C9C-08C9-44B8-BE25-3329AD785459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513;p35">
              <a:extLst>
                <a:ext uri="{FF2B5EF4-FFF2-40B4-BE49-F238E27FC236}">
                  <a16:creationId xmlns:a16="http://schemas.microsoft.com/office/drawing/2014/main" id="{78965FD2-FF1B-4BE1-B216-88D1ECEBD941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6514;p35">
              <a:extLst>
                <a:ext uri="{FF2B5EF4-FFF2-40B4-BE49-F238E27FC236}">
                  <a16:creationId xmlns:a16="http://schemas.microsoft.com/office/drawing/2014/main" id="{930998C3-AD34-4DA5-93E9-7E1ACA244BEB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6515;p35">
              <a:extLst>
                <a:ext uri="{FF2B5EF4-FFF2-40B4-BE49-F238E27FC236}">
                  <a16:creationId xmlns:a16="http://schemas.microsoft.com/office/drawing/2014/main" id="{44BA2EA2-6B9D-4D78-BCE7-F41BAFB4D2B7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6516;p35">
              <a:extLst>
                <a:ext uri="{FF2B5EF4-FFF2-40B4-BE49-F238E27FC236}">
                  <a16:creationId xmlns:a16="http://schemas.microsoft.com/office/drawing/2014/main" id="{3036D2C8-C048-4BBC-86A1-0021AA65CA52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6517;p35">
              <a:extLst>
                <a:ext uri="{FF2B5EF4-FFF2-40B4-BE49-F238E27FC236}">
                  <a16:creationId xmlns:a16="http://schemas.microsoft.com/office/drawing/2014/main" id="{82040C89-7C82-4596-A5EB-D14555767672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6518;p35">
              <a:extLst>
                <a:ext uri="{FF2B5EF4-FFF2-40B4-BE49-F238E27FC236}">
                  <a16:creationId xmlns:a16="http://schemas.microsoft.com/office/drawing/2014/main" id="{9E3735EB-88F7-4EB5-8C72-B264E8C55BA5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6519;p35">
              <a:extLst>
                <a:ext uri="{FF2B5EF4-FFF2-40B4-BE49-F238E27FC236}">
                  <a16:creationId xmlns:a16="http://schemas.microsoft.com/office/drawing/2014/main" id="{FEA4EA88-0141-4726-A7D9-DFD48F65B7F7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6520;p35">
              <a:extLst>
                <a:ext uri="{FF2B5EF4-FFF2-40B4-BE49-F238E27FC236}">
                  <a16:creationId xmlns:a16="http://schemas.microsoft.com/office/drawing/2014/main" id="{434300FA-68AD-4890-AD92-C4DA1C49200E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6521;p35">
              <a:extLst>
                <a:ext uri="{FF2B5EF4-FFF2-40B4-BE49-F238E27FC236}">
                  <a16:creationId xmlns:a16="http://schemas.microsoft.com/office/drawing/2014/main" id="{6009F813-EE63-4CCC-8D6E-2F17993C51D3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6522;p35">
              <a:extLst>
                <a:ext uri="{FF2B5EF4-FFF2-40B4-BE49-F238E27FC236}">
                  <a16:creationId xmlns:a16="http://schemas.microsoft.com/office/drawing/2014/main" id="{514F14FD-99D8-4DD8-8EC0-488F230430FF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6523;p35">
              <a:extLst>
                <a:ext uri="{FF2B5EF4-FFF2-40B4-BE49-F238E27FC236}">
                  <a16:creationId xmlns:a16="http://schemas.microsoft.com/office/drawing/2014/main" id="{C15DF73B-CE27-4305-A530-74FE4285F2F1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6524;p35">
              <a:extLst>
                <a:ext uri="{FF2B5EF4-FFF2-40B4-BE49-F238E27FC236}">
                  <a16:creationId xmlns:a16="http://schemas.microsoft.com/office/drawing/2014/main" id="{4E4DE5B2-3780-4CC0-87EE-950E0664A909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6525;p35">
              <a:extLst>
                <a:ext uri="{FF2B5EF4-FFF2-40B4-BE49-F238E27FC236}">
                  <a16:creationId xmlns:a16="http://schemas.microsoft.com/office/drawing/2014/main" id="{69A23573-3C4D-4C53-BDF9-033CE2543963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6526;p35">
              <a:extLst>
                <a:ext uri="{FF2B5EF4-FFF2-40B4-BE49-F238E27FC236}">
                  <a16:creationId xmlns:a16="http://schemas.microsoft.com/office/drawing/2014/main" id="{49CDFCEF-19D2-4C74-B77F-FBDDC91D786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6527;p35">
              <a:extLst>
                <a:ext uri="{FF2B5EF4-FFF2-40B4-BE49-F238E27FC236}">
                  <a16:creationId xmlns:a16="http://schemas.microsoft.com/office/drawing/2014/main" id="{80E31374-26FC-414C-88FC-582707577BCD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6528;p35">
              <a:extLst>
                <a:ext uri="{FF2B5EF4-FFF2-40B4-BE49-F238E27FC236}">
                  <a16:creationId xmlns:a16="http://schemas.microsoft.com/office/drawing/2014/main" id="{92AE6F29-9263-42EA-AE09-82EDF1D5A9B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6529;p35">
              <a:extLst>
                <a:ext uri="{FF2B5EF4-FFF2-40B4-BE49-F238E27FC236}">
                  <a16:creationId xmlns:a16="http://schemas.microsoft.com/office/drawing/2014/main" id="{B8EBDEF1-09DB-43B7-B594-B1A1562FB5D8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6530;p35">
              <a:extLst>
                <a:ext uri="{FF2B5EF4-FFF2-40B4-BE49-F238E27FC236}">
                  <a16:creationId xmlns:a16="http://schemas.microsoft.com/office/drawing/2014/main" id="{FA746557-2072-4BEF-84B8-03C39996A7DB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6531;p35">
              <a:extLst>
                <a:ext uri="{FF2B5EF4-FFF2-40B4-BE49-F238E27FC236}">
                  <a16:creationId xmlns:a16="http://schemas.microsoft.com/office/drawing/2014/main" id="{70DF55B8-B6B6-4E45-82D4-247CEF5ECCE9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6532;p35">
              <a:extLst>
                <a:ext uri="{FF2B5EF4-FFF2-40B4-BE49-F238E27FC236}">
                  <a16:creationId xmlns:a16="http://schemas.microsoft.com/office/drawing/2014/main" id="{1146A2EE-6EFF-4A0D-A4B5-DE89E0958B79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6533;p35">
              <a:extLst>
                <a:ext uri="{FF2B5EF4-FFF2-40B4-BE49-F238E27FC236}">
                  <a16:creationId xmlns:a16="http://schemas.microsoft.com/office/drawing/2014/main" id="{624C7C49-EEBA-4474-85DC-89CF4BB6DBA2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6534;p35">
              <a:extLst>
                <a:ext uri="{FF2B5EF4-FFF2-40B4-BE49-F238E27FC236}">
                  <a16:creationId xmlns:a16="http://schemas.microsoft.com/office/drawing/2014/main" id="{6BDE0FDB-7947-4BF8-92D5-36802EE04CB6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6535;p35">
              <a:extLst>
                <a:ext uri="{FF2B5EF4-FFF2-40B4-BE49-F238E27FC236}">
                  <a16:creationId xmlns:a16="http://schemas.microsoft.com/office/drawing/2014/main" id="{DA29A7DC-E6EF-40FE-A103-826C75A43241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6536;p35">
              <a:extLst>
                <a:ext uri="{FF2B5EF4-FFF2-40B4-BE49-F238E27FC236}">
                  <a16:creationId xmlns:a16="http://schemas.microsoft.com/office/drawing/2014/main" id="{961F9495-448A-4A48-9F17-0DA82AAEC1D3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6537;p35">
              <a:extLst>
                <a:ext uri="{FF2B5EF4-FFF2-40B4-BE49-F238E27FC236}">
                  <a16:creationId xmlns:a16="http://schemas.microsoft.com/office/drawing/2014/main" id="{063E57D7-A1E6-4613-BD1D-CDEB33D57B72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6538;p35">
              <a:extLst>
                <a:ext uri="{FF2B5EF4-FFF2-40B4-BE49-F238E27FC236}">
                  <a16:creationId xmlns:a16="http://schemas.microsoft.com/office/drawing/2014/main" id="{16F64B20-FAFC-4FC8-88CE-DCE9FD1B32DD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6539;p35">
              <a:extLst>
                <a:ext uri="{FF2B5EF4-FFF2-40B4-BE49-F238E27FC236}">
                  <a16:creationId xmlns:a16="http://schemas.microsoft.com/office/drawing/2014/main" id="{8676B314-2C48-4C3D-828A-E0448ACEB9D4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540;p35">
              <a:extLst>
                <a:ext uri="{FF2B5EF4-FFF2-40B4-BE49-F238E27FC236}">
                  <a16:creationId xmlns:a16="http://schemas.microsoft.com/office/drawing/2014/main" id="{5D6EB18C-4D52-4D60-9A2A-0030F4C9A737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541;p35">
              <a:extLst>
                <a:ext uri="{FF2B5EF4-FFF2-40B4-BE49-F238E27FC236}">
                  <a16:creationId xmlns:a16="http://schemas.microsoft.com/office/drawing/2014/main" id="{757A5D61-98FC-4707-B90E-82721AD13CAD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542;p35">
              <a:extLst>
                <a:ext uri="{FF2B5EF4-FFF2-40B4-BE49-F238E27FC236}">
                  <a16:creationId xmlns:a16="http://schemas.microsoft.com/office/drawing/2014/main" id="{DCE5F476-BD6E-4493-8294-E202276EA034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543;p35">
              <a:extLst>
                <a:ext uri="{FF2B5EF4-FFF2-40B4-BE49-F238E27FC236}">
                  <a16:creationId xmlns:a16="http://schemas.microsoft.com/office/drawing/2014/main" id="{AD5C917E-32A7-49F5-967E-EB602128DAF5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544;p35">
              <a:extLst>
                <a:ext uri="{FF2B5EF4-FFF2-40B4-BE49-F238E27FC236}">
                  <a16:creationId xmlns:a16="http://schemas.microsoft.com/office/drawing/2014/main" id="{9B27D77B-ACAF-480A-99B6-E069802A90FF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545;p35">
              <a:extLst>
                <a:ext uri="{FF2B5EF4-FFF2-40B4-BE49-F238E27FC236}">
                  <a16:creationId xmlns:a16="http://schemas.microsoft.com/office/drawing/2014/main" id="{54C4A54B-1F10-431B-899A-C21A4D8DD76B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546;p35">
              <a:extLst>
                <a:ext uri="{FF2B5EF4-FFF2-40B4-BE49-F238E27FC236}">
                  <a16:creationId xmlns:a16="http://schemas.microsoft.com/office/drawing/2014/main" id="{F0A8281D-F8C1-4EDE-AFEB-1EA3DF334BF0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547;p35">
              <a:extLst>
                <a:ext uri="{FF2B5EF4-FFF2-40B4-BE49-F238E27FC236}">
                  <a16:creationId xmlns:a16="http://schemas.microsoft.com/office/drawing/2014/main" id="{D64304C5-E7CC-4343-BF1E-77CA23419680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548;p35">
              <a:extLst>
                <a:ext uri="{FF2B5EF4-FFF2-40B4-BE49-F238E27FC236}">
                  <a16:creationId xmlns:a16="http://schemas.microsoft.com/office/drawing/2014/main" id="{1988A5B0-B1A7-4179-8505-A37BAB4D4694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549;p35">
              <a:extLst>
                <a:ext uri="{FF2B5EF4-FFF2-40B4-BE49-F238E27FC236}">
                  <a16:creationId xmlns:a16="http://schemas.microsoft.com/office/drawing/2014/main" id="{C5A23F6B-CEA8-4CCE-B028-0A4C609AC1E1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79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43" name="Google Shape;6439;p35">
            <a:extLst>
              <a:ext uri="{FF2B5EF4-FFF2-40B4-BE49-F238E27FC236}">
                <a16:creationId xmlns:a16="http://schemas.microsoft.com/office/drawing/2014/main" id="{31A41F08-89F4-4A0A-A5B1-A5E7DF726161}"/>
              </a:ext>
            </a:extLst>
          </p:cNvPr>
          <p:cNvGrpSpPr/>
          <p:nvPr userDrawn="1"/>
        </p:nvGrpSpPr>
        <p:grpSpPr>
          <a:xfrm>
            <a:off x="308025" y="5819786"/>
            <a:ext cx="3273375" cy="787920"/>
            <a:chOff x="-2810250" y="3572525"/>
            <a:chExt cx="2106500" cy="597475"/>
          </a:xfrm>
        </p:grpSpPr>
        <p:sp>
          <p:nvSpPr>
            <p:cNvPr id="344" name="Google Shape;6440;p35">
              <a:extLst>
                <a:ext uri="{FF2B5EF4-FFF2-40B4-BE49-F238E27FC236}">
                  <a16:creationId xmlns:a16="http://schemas.microsoft.com/office/drawing/2014/main" id="{B05A5995-27A2-4EDB-B022-87521E92BDA9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441;p35">
              <a:extLst>
                <a:ext uri="{FF2B5EF4-FFF2-40B4-BE49-F238E27FC236}">
                  <a16:creationId xmlns:a16="http://schemas.microsoft.com/office/drawing/2014/main" id="{589507E5-E0F1-4935-9D9B-E1C599021526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442;p35">
              <a:extLst>
                <a:ext uri="{FF2B5EF4-FFF2-40B4-BE49-F238E27FC236}">
                  <a16:creationId xmlns:a16="http://schemas.microsoft.com/office/drawing/2014/main" id="{5E586090-E16A-49A6-985D-05A9D6B6A5C2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443;p35">
              <a:extLst>
                <a:ext uri="{FF2B5EF4-FFF2-40B4-BE49-F238E27FC236}">
                  <a16:creationId xmlns:a16="http://schemas.microsoft.com/office/drawing/2014/main" id="{F65EBA37-CA3D-4E41-A3F3-CC523BDA60A6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444;p35">
              <a:extLst>
                <a:ext uri="{FF2B5EF4-FFF2-40B4-BE49-F238E27FC236}">
                  <a16:creationId xmlns:a16="http://schemas.microsoft.com/office/drawing/2014/main" id="{5BCA089E-5E17-4CE4-B9E2-207660A9C546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445;p35">
              <a:extLst>
                <a:ext uri="{FF2B5EF4-FFF2-40B4-BE49-F238E27FC236}">
                  <a16:creationId xmlns:a16="http://schemas.microsoft.com/office/drawing/2014/main" id="{A4D0F993-4654-4431-A60E-E11C0595105C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446;p35">
              <a:extLst>
                <a:ext uri="{FF2B5EF4-FFF2-40B4-BE49-F238E27FC236}">
                  <a16:creationId xmlns:a16="http://schemas.microsoft.com/office/drawing/2014/main" id="{9F67CD02-D1EA-42A1-9DE6-7A05E0D4032C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447;p35">
              <a:extLst>
                <a:ext uri="{FF2B5EF4-FFF2-40B4-BE49-F238E27FC236}">
                  <a16:creationId xmlns:a16="http://schemas.microsoft.com/office/drawing/2014/main" id="{78D949D4-C985-4541-8D2D-82DEAA89C67A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448;p35">
              <a:extLst>
                <a:ext uri="{FF2B5EF4-FFF2-40B4-BE49-F238E27FC236}">
                  <a16:creationId xmlns:a16="http://schemas.microsoft.com/office/drawing/2014/main" id="{00331EE3-B192-4850-AC9D-D8C3E5D7D8B7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49;p35">
              <a:extLst>
                <a:ext uri="{FF2B5EF4-FFF2-40B4-BE49-F238E27FC236}">
                  <a16:creationId xmlns:a16="http://schemas.microsoft.com/office/drawing/2014/main" id="{557EE5A9-A9D6-490B-B32B-56C22F4C9BE4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450;p35">
              <a:extLst>
                <a:ext uri="{FF2B5EF4-FFF2-40B4-BE49-F238E27FC236}">
                  <a16:creationId xmlns:a16="http://schemas.microsoft.com/office/drawing/2014/main" id="{F80AB3D9-7FFB-4EBF-973F-BEEBCA170F28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451;p35">
              <a:extLst>
                <a:ext uri="{FF2B5EF4-FFF2-40B4-BE49-F238E27FC236}">
                  <a16:creationId xmlns:a16="http://schemas.microsoft.com/office/drawing/2014/main" id="{6E83071D-BCD3-4007-8E5F-488F779FE1C8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452;p35">
              <a:extLst>
                <a:ext uri="{FF2B5EF4-FFF2-40B4-BE49-F238E27FC236}">
                  <a16:creationId xmlns:a16="http://schemas.microsoft.com/office/drawing/2014/main" id="{5A18FC53-3EF3-44CD-8094-D7ADC4866CC7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453;p35">
              <a:extLst>
                <a:ext uri="{FF2B5EF4-FFF2-40B4-BE49-F238E27FC236}">
                  <a16:creationId xmlns:a16="http://schemas.microsoft.com/office/drawing/2014/main" id="{69F73901-5323-4DCF-81DF-49810ECA716B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454;p35">
              <a:extLst>
                <a:ext uri="{FF2B5EF4-FFF2-40B4-BE49-F238E27FC236}">
                  <a16:creationId xmlns:a16="http://schemas.microsoft.com/office/drawing/2014/main" id="{88DE45EE-C057-4DA0-89CA-2CA54311D66A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455;p35">
              <a:extLst>
                <a:ext uri="{FF2B5EF4-FFF2-40B4-BE49-F238E27FC236}">
                  <a16:creationId xmlns:a16="http://schemas.microsoft.com/office/drawing/2014/main" id="{78992378-AF5D-4F7D-BDAD-31B44C2C5605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456;p35">
              <a:extLst>
                <a:ext uri="{FF2B5EF4-FFF2-40B4-BE49-F238E27FC236}">
                  <a16:creationId xmlns:a16="http://schemas.microsoft.com/office/drawing/2014/main" id="{A3B531F4-9B87-4560-BEAD-74827007F3B4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457;p35">
              <a:extLst>
                <a:ext uri="{FF2B5EF4-FFF2-40B4-BE49-F238E27FC236}">
                  <a16:creationId xmlns:a16="http://schemas.microsoft.com/office/drawing/2014/main" id="{0F4DFC92-06E1-49D6-9283-B555106D964C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458;p35">
              <a:extLst>
                <a:ext uri="{FF2B5EF4-FFF2-40B4-BE49-F238E27FC236}">
                  <a16:creationId xmlns:a16="http://schemas.microsoft.com/office/drawing/2014/main" id="{99B0F1B2-9CAC-4E38-851D-F62C2CC2E6E7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459;p35">
              <a:extLst>
                <a:ext uri="{FF2B5EF4-FFF2-40B4-BE49-F238E27FC236}">
                  <a16:creationId xmlns:a16="http://schemas.microsoft.com/office/drawing/2014/main" id="{77E7C65F-8F27-46F7-AFCB-9CC9BEF5C571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460;p35">
              <a:extLst>
                <a:ext uri="{FF2B5EF4-FFF2-40B4-BE49-F238E27FC236}">
                  <a16:creationId xmlns:a16="http://schemas.microsoft.com/office/drawing/2014/main" id="{5462BEAF-1ED2-41A5-9B68-38B77D1BE0F6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461;p35">
              <a:extLst>
                <a:ext uri="{FF2B5EF4-FFF2-40B4-BE49-F238E27FC236}">
                  <a16:creationId xmlns:a16="http://schemas.microsoft.com/office/drawing/2014/main" id="{7461CFE6-87C5-41E5-A23B-B77EF37844CC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462;p35">
              <a:extLst>
                <a:ext uri="{FF2B5EF4-FFF2-40B4-BE49-F238E27FC236}">
                  <a16:creationId xmlns:a16="http://schemas.microsoft.com/office/drawing/2014/main" id="{1C542114-94E6-425B-984F-670EC4C3B227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463;p35">
              <a:extLst>
                <a:ext uri="{FF2B5EF4-FFF2-40B4-BE49-F238E27FC236}">
                  <a16:creationId xmlns:a16="http://schemas.microsoft.com/office/drawing/2014/main" id="{E823504C-0786-4603-9BD8-B303D23CD092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464;p35">
              <a:extLst>
                <a:ext uri="{FF2B5EF4-FFF2-40B4-BE49-F238E27FC236}">
                  <a16:creationId xmlns:a16="http://schemas.microsoft.com/office/drawing/2014/main" id="{59184C17-B35D-48B3-A042-67D23017B428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465;p35">
              <a:extLst>
                <a:ext uri="{FF2B5EF4-FFF2-40B4-BE49-F238E27FC236}">
                  <a16:creationId xmlns:a16="http://schemas.microsoft.com/office/drawing/2014/main" id="{835A8699-9934-41CE-9CA4-533766C2DF1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466;p35">
              <a:extLst>
                <a:ext uri="{FF2B5EF4-FFF2-40B4-BE49-F238E27FC236}">
                  <a16:creationId xmlns:a16="http://schemas.microsoft.com/office/drawing/2014/main" id="{89DDBB27-1FC6-4B21-B88F-BE48C9B35AB0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467;p35">
              <a:extLst>
                <a:ext uri="{FF2B5EF4-FFF2-40B4-BE49-F238E27FC236}">
                  <a16:creationId xmlns:a16="http://schemas.microsoft.com/office/drawing/2014/main" id="{22E43764-7EFD-4FD6-AC26-99DB38FB56E8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468;p35">
              <a:extLst>
                <a:ext uri="{FF2B5EF4-FFF2-40B4-BE49-F238E27FC236}">
                  <a16:creationId xmlns:a16="http://schemas.microsoft.com/office/drawing/2014/main" id="{0602C804-7115-46AA-88CE-249F7860ED6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469;p35">
              <a:extLst>
                <a:ext uri="{FF2B5EF4-FFF2-40B4-BE49-F238E27FC236}">
                  <a16:creationId xmlns:a16="http://schemas.microsoft.com/office/drawing/2014/main" id="{FE5320A8-81D6-46FD-8AA3-E376E417E5D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470;p35">
              <a:extLst>
                <a:ext uri="{FF2B5EF4-FFF2-40B4-BE49-F238E27FC236}">
                  <a16:creationId xmlns:a16="http://schemas.microsoft.com/office/drawing/2014/main" id="{E6088634-81CD-46A1-B5D0-6C6BD56E7174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471;p35">
              <a:extLst>
                <a:ext uri="{FF2B5EF4-FFF2-40B4-BE49-F238E27FC236}">
                  <a16:creationId xmlns:a16="http://schemas.microsoft.com/office/drawing/2014/main" id="{D6386629-B475-41C4-B209-24A79A4E83B9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472;p35">
              <a:extLst>
                <a:ext uri="{FF2B5EF4-FFF2-40B4-BE49-F238E27FC236}">
                  <a16:creationId xmlns:a16="http://schemas.microsoft.com/office/drawing/2014/main" id="{482BEFC9-7F1F-41D7-8F1C-B10243B8CB40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473;p35">
              <a:extLst>
                <a:ext uri="{FF2B5EF4-FFF2-40B4-BE49-F238E27FC236}">
                  <a16:creationId xmlns:a16="http://schemas.microsoft.com/office/drawing/2014/main" id="{C24CEFA2-86FE-4D21-8D3D-B36AA83C2DA7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474;p35">
              <a:extLst>
                <a:ext uri="{FF2B5EF4-FFF2-40B4-BE49-F238E27FC236}">
                  <a16:creationId xmlns:a16="http://schemas.microsoft.com/office/drawing/2014/main" id="{2FEE8C82-5198-4327-847E-14A58FF7A919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6475;p35">
              <a:extLst>
                <a:ext uri="{FF2B5EF4-FFF2-40B4-BE49-F238E27FC236}">
                  <a16:creationId xmlns:a16="http://schemas.microsoft.com/office/drawing/2014/main" id="{A8224BA5-67D1-4CDF-9E68-A6310D4AF027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6476;p35">
              <a:extLst>
                <a:ext uri="{FF2B5EF4-FFF2-40B4-BE49-F238E27FC236}">
                  <a16:creationId xmlns:a16="http://schemas.microsoft.com/office/drawing/2014/main" id="{4E66F958-0EA1-421B-94BB-200A925FF45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6477;p35">
              <a:extLst>
                <a:ext uri="{FF2B5EF4-FFF2-40B4-BE49-F238E27FC236}">
                  <a16:creationId xmlns:a16="http://schemas.microsoft.com/office/drawing/2014/main" id="{BE96BBAD-4E13-4CA4-B805-FF07034CC6C3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6478;p35">
              <a:extLst>
                <a:ext uri="{FF2B5EF4-FFF2-40B4-BE49-F238E27FC236}">
                  <a16:creationId xmlns:a16="http://schemas.microsoft.com/office/drawing/2014/main" id="{00630D85-B3F2-442B-A900-709489DD819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6479;p35">
              <a:extLst>
                <a:ext uri="{FF2B5EF4-FFF2-40B4-BE49-F238E27FC236}">
                  <a16:creationId xmlns:a16="http://schemas.microsoft.com/office/drawing/2014/main" id="{C5C405CC-EBBE-49E5-92EC-94DE233BEF40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480;p35">
              <a:extLst>
                <a:ext uri="{FF2B5EF4-FFF2-40B4-BE49-F238E27FC236}">
                  <a16:creationId xmlns:a16="http://schemas.microsoft.com/office/drawing/2014/main" id="{1F306F12-E9CF-4933-8651-ADF1E456C384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481;p35">
              <a:extLst>
                <a:ext uri="{FF2B5EF4-FFF2-40B4-BE49-F238E27FC236}">
                  <a16:creationId xmlns:a16="http://schemas.microsoft.com/office/drawing/2014/main" id="{2CB5F2CA-807A-4F74-ABCE-CE5CB289CC19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482;p35">
              <a:extLst>
                <a:ext uri="{FF2B5EF4-FFF2-40B4-BE49-F238E27FC236}">
                  <a16:creationId xmlns:a16="http://schemas.microsoft.com/office/drawing/2014/main" id="{8A376843-C9A7-4C90-8015-4B17231E2BAC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483;p35">
              <a:extLst>
                <a:ext uri="{FF2B5EF4-FFF2-40B4-BE49-F238E27FC236}">
                  <a16:creationId xmlns:a16="http://schemas.microsoft.com/office/drawing/2014/main" id="{6CCD5D14-7B1B-49B3-B892-56DE8F00DA24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484;p35">
              <a:extLst>
                <a:ext uri="{FF2B5EF4-FFF2-40B4-BE49-F238E27FC236}">
                  <a16:creationId xmlns:a16="http://schemas.microsoft.com/office/drawing/2014/main" id="{86311D01-8729-4676-8978-B146CFB86641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485;p35">
              <a:extLst>
                <a:ext uri="{FF2B5EF4-FFF2-40B4-BE49-F238E27FC236}">
                  <a16:creationId xmlns:a16="http://schemas.microsoft.com/office/drawing/2014/main" id="{E1F010B1-37DB-43A8-8623-A055A5F6706B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486;p35">
              <a:extLst>
                <a:ext uri="{FF2B5EF4-FFF2-40B4-BE49-F238E27FC236}">
                  <a16:creationId xmlns:a16="http://schemas.microsoft.com/office/drawing/2014/main" id="{8D4BF607-6F2B-499A-A595-3E762E869D16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487;p35">
              <a:extLst>
                <a:ext uri="{FF2B5EF4-FFF2-40B4-BE49-F238E27FC236}">
                  <a16:creationId xmlns:a16="http://schemas.microsoft.com/office/drawing/2014/main" id="{FDB5D0E5-A3A7-46CD-8A20-8FB124C772F0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488;p35">
              <a:extLst>
                <a:ext uri="{FF2B5EF4-FFF2-40B4-BE49-F238E27FC236}">
                  <a16:creationId xmlns:a16="http://schemas.microsoft.com/office/drawing/2014/main" id="{EE5D40C5-B8CE-4439-B644-FAD7B59A1157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489;p35">
              <a:extLst>
                <a:ext uri="{FF2B5EF4-FFF2-40B4-BE49-F238E27FC236}">
                  <a16:creationId xmlns:a16="http://schemas.microsoft.com/office/drawing/2014/main" id="{9755531E-5B22-43FA-A7A2-ABDEBAFD7E5F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490;p35">
              <a:extLst>
                <a:ext uri="{FF2B5EF4-FFF2-40B4-BE49-F238E27FC236}">
                  <a16:creationId xmlns:a16="http://schemas.microsoft.com/office/drawing/2014/main" id="{A247D0F1-A168-49EB-A20B-C22C3569E3B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491;p35">
              <a:extLst>
                <a:ext uri="{FF2B5EF4-FFF2-40B4-BE49-F238E27FC236}">
                  <a16:creationId xmlns:a16="http://schemas.microsoft.com/office/drawing/2014/main" id="{603AC1B4-D30C-4F50-8EF4-6D5428DE39D4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492;p35">
              <a:extLst>
                <a:ext uri="{FF2B5EF4-FFF2-40B4-BE49-F238E27FC236}">
                  <a16:creationId xmlns:a16="http://schemas.microsoft.com/office/drawing/2014/main" id="{F7AE47F0-599F-4302-808C-C34B1B0C0047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493;p35">
              <a:extLst>
                <a:ext uri="{FF2B5EF4-FFF2-40B4-BE49-F238E27FC236}">
                  <a16:creationId xmlns:a16="http://schemas.microsoft.com/office/drawing/2014/main" id="{8B32B5A6-580E-494E-8DB1-9254AEAB4EB4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494;p35">
              <a:extLst>
                <a:ext uri="{FF2B5EF4-FFF2-40B4-BE49-F238E27FC236}">
                  <a16:creationId xmlns:a16="http://schemas.microsoft.com/office/drawing/2014/main" id="{CF2B21F5-7E7F-440F-82FE-1394DF49C5A4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495;p35">
              <a:extLst>
                <a:ext uri="{FF2B5EF4-FFF2-40B4-BE49-F238E27FC236}">
                  <a16:creationId xmlns:a16="http://schemas.microsoft.com/office/drawing/2014/main" id="{6CB4C6D1-BB4D-441F-B936-652DDAC1EAE5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496;p35">
              <a:extLst>
                <a:ext uri="{FF2B5EF4-FFF2-40B4-BE49-F238E27FC236}">
                  <a16:creationId xmlns:a16="http://schemas.microsoft.com/office/drawing/2014/main" id="{3B9701BD-F744-4ACB-A442-9E48A8E090B1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497;p35">
              <a:extLst>
                <a:ext uri="{FF2B5EF4-FFF2-40B4-BE49-F238E27FC236}">
                  <a16:creationId xmlns:a16="http://schemas.microsoft.com/office/drawing/2014/main" id="{65BB4CB3-E6CC-4933-8DA3-40162F00880F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498;p35">
              <a:extLst>
                <a:ext uri="{FF2B5EF4-FFF2-40B4-BE49-F238E27FC236}">
                  <a16:creationId xmlns:a16="http://schemas.microsoft.com/office/drawing/2014/main" id="{1440CB4D-8D13-4C01-A6AE-84D0B07B9B3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499;p35">
              <a:extLst>
                <a:ext uri="{FF2B5EF4-FFF2-40B4-BE49-F238E27FC236}">
                  <a16:creationId xmlns:a16="http://schemas.microsoft.com/office/drawing/2014/main" id="{5AA944A8-348F-4D5E-9EAF-5EB5AC696CE7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500;p35">
              <a:extLst>
                <a:ext uri="{FF2B5EF4-FFF2-40B4-BE49-F238E27FC236}">
                  <a16:creationId xmlns:a16="http://schemas.microsoft.com/office/drawing/2014/main" id="{C6DE5F5B-9A32-40A5-9F2C-298464005908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501;p35">
              <a:extLst>
                <a:ext uri="{FF2B5EF4-FFF2-40B4-BE49-F238E27FC236}">
                  <a16:creationId xmlns:a16="http://schemas.microsoft.com/office/drawing/2014/main" id="{D6817B31-6989-479F-8ADE-FE52AE0DB850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502;p35">
              <a:extLst>
                <a:ext uri="{FF2B5EF4-FFF2-40B4-BE49-F238E27FC236}">
                  <a16:creationId xmlns:a16="http://schemas.microsoft.com/office/drawing/2014/main" id="{29EC9A09-41E4-4A3D-9416-849241C2D82C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503;p35">
              <a:extLst>
                <a:ext uri="{FF2B5EF4-FFF2-40B4-BE49-F238E27FC236}">
                  <a16:creationId xmlns:a16="http://schemas.microsoft.com/office/drawing/2014/main" id="{3DA902D2-709D-4E5E-9D6A-79B67A7E9B64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504;p35">
              <a:extLst>
                <a:ext uri="{FF2B5EF4-FFF2-40B4-BE49-F238E27FC236}">
                  <a16:creationId xmlns:a16="http://schemas.microsoft.com/office/drawing/2014/main" id="{F3D69D61-532C-4276-882D-9E15F3E03AFD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505;p35">
              <a:extLst>
                <a:ext uri="{FF2B5EF4-FFF2-40B4-BE49-F238E27FC236}">
                  <a16:creationId xmlns:a16="http://schemas.microsoft.com/office/drawing/2014/main" id="{3AC25317-ACCF-4DA2-B9E6-7D9292701F1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506;p35">
              <a:extLst>
                <a:ext uri="{FF2B5EF4-FFF2-40B4-BE49-F238E27FC236}">
                  <a16:creationId xmlns:a16="http://schemas.microsoft.com/office/drawing/2014/main" id="{44A488BC-EB67-418E-832F-030DD85DD9C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507;p35">
              <a:extLst>
                <a:ext uri="{FF2B5EF4-FFF2-40B4-BE49-F238E27FC236}">
                  <a16:creationId xmlns:a16="http://schemas.microsoft.com/office/drawing/2014/main" id="{35F7436D-21F7-4CA6-963A-B2949CB8616A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508;p35">
              <a:extLst>
                <a:ext uri="{FF2B5EF4-FFF2-40B4-BE49-F238E27FC236}">
                  <a16:creationId xmlns:a16="http://schemas.microsoft.com/office/drawing/2014/main" id="{050F8D01-AE86-4EA6-B075-C759617824EF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509;p35">
              <a:extLst>
                <a:ext uri="{FF2B5EF4-FFF2-40B4-BE49-F238E27FC236}">
                  <a16:creationId xmlns:a16="http://schemas.microsoft.com/office/drawing/2014/main" id="{AC7F2677-0A05-4F99-987C-A3027870C250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510;p35">
              <a:extLst>
                <a:ext uri="{FF2B5EF4-FFF2-40B4-BE49-F238E27FC236}">
                  <a16:creationId xmlns:a16="http://schemas.microsoft.com/office/drawing/2014/main" id="{54DD51C1-65CD-48C4-8F8A-E2E2AD062517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511;p35">
              <a:extLst>
                <a:ext uri="{FF2B5EF4-FFF2-40B4-BE49-F238E27FC236}">
                  <a16:creationId xmlns:a16="http://schemas.microsoft.com/office/drawing/2014/main" id="{845E191F-A3EF-4A58-B5F9-4B5953CB2D00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512;p35">
              <a:extLst>
                <a:ext uri="{FF2B5EF4-FFF2-40B4-BE49-F238E27FC236}">
                  <a16:creationId xmlns:a16="http://schemas.microsoft.com/office/drawing/2014/main" id="{06FA8C9C-08C9-44B8-BE25-3329AD785459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513;p35">
              <a:extLst>
                <a:ext uri="{FF2B5EF4-FFF2-40B4-BE49-F238E27FC236}">
                  <a16:creationId xmlns:a16="http://schemas.microsoft.com/office/drawing/2014/main" id="{78965FD2-FF1B-4BE1-B216-88D1ECEBD941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6514;p35">
              <a:extLst>
                <a:ext uri="{FF2B5EF4-FFF2-40B4-BE49-F238E27FC236}">
                  <a16:creationId xmlns:a16="http://schemas.microsoft.com/office/drawing/2014/main" id="{930998C3-AD34-4DA5-93E9-7E1ACA244BEB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6515;p35">
              <a:extLst>
                <a:ext uri="{FF2B5EF4-FFF2-40B4-BE49-F238E27FC236}">
                  <a16:creationId xmlns:a16="http://schemas.microsoft.com/office/drawing/2014/main" id="{44BA2EA2-6B9D-4D78-BCE7-F41BAFB4D2B7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6516;p35">
              <a:extLst>
                <a:ext uri="{FF2B5EF4-FFF2-40B4-BE49-F238E27FC236}">
                  <a16:creationId xmlns:a16="http://schemas.microsoft.com/office/drawing/2014/main" id="{3036D2C8-C048-4BBC-86A1-0021AA65CA52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6517;p35">
              <a:extLst>
                <a:ext uri="{FF2B5EF4-FFF2-40B4-BE49-F238E27FC236}">
                  <a16:creationId xmlns:a16="http://schemas.microsoft.com/office/drawing/2014/main" id="{82040C89-7C82-4596-A5EB-D14555767672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6518;p35">
              <a:extLst>
                <a:ext uri="{FF2B5EF4-FFF2-40B4-BE49-F238E27FC236}">
                  <a16:creationId xmlns:a16="http://schemas.microsoft.com/office/drawing/2014/main" id="{9E3735EB-88F7-4EB5-8C72-B264E8C55BA5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6519;p35">
              <a:extLst>
                <a:ext uri="{FF2B5EF4-FFF2-40B4-BE49-F238E27FC236}">
                  <a16:creationId xmlns:a16="http://schemas.microsoft.com/office/drawing/2014/main" id="{FEA4EA88-0141-4726-A7D9-DFD48F65B7F7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6520;p35">
              <a:extLst>
                <a:ext uri="{FF2B5EF4-FFF2-40B4-BE49-F238E27FC236}">
                  <a16:creationId xmlns:a16="http://schemas.microsoft.com/office/drawing/2014/main" id="{434300FA-68AD-4890-AD92-C4DA1C49200E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6521;p35">
              <a:extLst>
                <a:ext uri="{FF2B5EF4-FFF2-40B4-BE49-F238E27FC236}">
                  <a16:creationId xmlns:a16="http://schemas.microsoft.com/office/drawing/2014/main" id="{6009F813-EE63-4CCC-8D6E-2F17993C51D3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6522;p35">
              <a:extLst>
                <a:ext uri="{FF2B5EF4-FFF2-40B4-BE49-F238E27FC236}">
                  <a16:creationId xmlns:a16="http://schemas.microsoft.com/office/drawing/2014/main" id="{514F14FD-99D8-4DD8-8EC0-488F230430FF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6523;p35">
              <a:extLst>
                <a:ext uri="{FF2B5EF4-FFF2-40B4-BE49-F238E27FC236}">
                  <a16:creationId xmlns:a16="http://schemas.microsoft.com/office/drawing/2014/main" id="{C15DF73B-CE27-4305-A530-74FE4285F2F1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6524;p35">
              <a:extLst>
                <a:ext uri="{FF2B5EF4-FFF2-40B4-BE49-F238E27FC236}">
                  <a16:creationId xmlns:a16="http://schemas.microsoft.com/office/drawing/2014/main" id="{4E4DE5B2-3780-4CC0-87EE-950E0664A909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6525;p35">
              <a:extLst>
                <a:ext uri="{FF2B5EF4-FFF2-40B4-BE49-F238E27FC236}">
                  <a16:creationId xmlns:a16="http://schemas.microsoft.com/office/drawing/2014/main" id="{69A23573-3C4D-4C53-BDF9-033CE2543963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6526;p35">
              <a:extLst>
                <a:ext uri="{FF2B5EF4-FFF2-40B4-BE49-F238E27FC236}">
                  <a16:creationId xmlns:a16="http://schemas.microsoft.com/office/drawing/2014/main" id="{49CDFCEF-19D2-4C74-B77F-FBDDC91D786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6527;p35">
              <a:extLst>
                <a:ext uri="{FF2B5EF4-FFF2-40B4-BE49-F238E27FC236}">
                  <a16:creationId xmlns:a16="http://schemas.microsoft.com/office/drawing/2014/main" id="{80E31374-26FC-414C-88FC-582707577BCD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6528;p35">
              <a:extLst>
                <a:ext uri="{FF2B5EF4-FFF2-40B4-BE49-F238E27FC236}">
                  <a16:creationId xmlns:a16="http://schemas.microsoft.com/office/drawing/2014/main" id="{92AE6F29-9263-42EA-AE09-82EDF1D5A9B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6529;p35">
              <a:extLst>
                <a:ext uri="{FF2B5EF4-FFF2-40B4-BE49-F238E27FC236}">
                  <a16:creationId xmlns:a16="http://schemas.microsoft.com/office/drawing/2014/main" id="{B8EBDEF1-09DB-43B7-B594-B1A1562FB5D8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6530;p35">
              <a:extLst>
                <a:ext uri="{FF2B5EF4-FFF2-40B4-BE49-F238E27FC236}">
                  <a16:creationId xmlns:a16="http://schemas.microsoft.com/office/drawing/2014/main" id="{FA746557-2072-4BEF-84B8-03C39996A7DB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6531;p35">
              <a:extLst>
                <a:ext uri="{FF2B5EF4-FFF2-40B4-BE49-F238E27FC236}">
                  <a16:creationId xmlns:a16="http://schemas.microsoft.com/office/drawing/2014/main" id="{70DF55B8-B6B6-4E45-82D4-247CEF5ECCE9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6532;p35">
              <a:extLst>
                <a:ext uri="{FF2B5EF4-FFF2-40B4-BE49-F238E27FC236}">
                  <a16:creationId xmlns:a16="http://schemas.microsoft.com/office/drawing/2014/main" id="{1146A2EE-6EFF-4A0D-A4B5-DE89E0958B79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6533;p35">
              <a:extLst>
                <a:ext uri="{FF2B5EF4-FFF2-40B4-BE49-F238E27FC236}">
                  <a16:creationId xmlns:a16="http://schemas.microsoft.com/office/drawing/2014/main" id="{624C7C49-EEBA-4474-85DC-89CF4BB6DBA2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6534;p35">
              <a:extLst>
                <a:ext uri="{FF2B5EF4-FFF2-40B4-BE49-F238E27FC236}">
                  <a16:creationId xmlns:a16="http://schemas.microsoft.com/office/drawing/2014/main" id="{6BDE0FDB-7947-4BF8-92D5-36802EE04CB6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6535;p35">
              <a:extLst>
                <a:ext uri="{FF2B5EF4-FFF2-40B4-BE49-F238E27FC236}">
                  <a16:creationId xmlns:a16="http://schemas.microsoft.com/office/drawing/2014/main" id="{DA29A7DC-E6EF-40FE-A103-826C75A43241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6536;p35">
              <a:extLst>
                <a:ext uri="{FF2B5EF4-FFF2-40B4-BE49-F238E27FC236}">
                  <a16:creationId xmlns:a16="http://schemas.microsoft.com/office/drawing/2014/main" id="{961F9495-448A-4A48-9F17-0DA82AAEC1D3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6537;p35">
              <a:extLst>
                <a:ext uri="{FF2B5EF4-FFF2-40B4-BE49-F238E27FC236}">
                  <a16:creationId xmlns:a16="http://schemas.microsoft.com/office/drawing/2014/main" id="{063E57D7-A1E6-4613-BD1D-CDEB33D57B72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6538;p35">
              <a:extLst>
                <a:ext uri="{FF2B5EF4-FFF2-40B4-BE49-F238E27FC236}">
                  <a16:creationId xmlns:a16="http://schemas.microsoft.com/office/drawing/2014/main" id="{16F64B20-FAFC-4FC8-88CE-DCE9FD1B32DD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6539;p35">
              <a:extLst>
                <a:ext uri="{FF2B5EF4-FFF2-40B4-BE49-F238E27FC236}">
                  <a16:creationId xmlns:a16="http://schemas.microsoft.com/office/drawing/2014/main" id="{8676B314-2C48-4C3D-828A-E0448ACEB9D4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540;p35">
              <a:extLst>
                <a:ext uri="{FF2B5EF4-FFF2-40B4-BE49-F238E27FC236}">
                  <a16:creationId xmlns:a16="http://schemas.microsoft.com/office/drawing/2014/main" id="{5D6EB18C-4D52-4D60-9A2A-0030F4C9A737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541;p35">
              <a:extLst>
                <a:ext uri="{FF2B5EF4-FFF2-40B4-BE49-F238E27FC236}">
                  <a16:creationId xmlns:a16="http://schemas.microsoft.com/office/drawing/2014/main" id="{757A5D61-98FC-4707-B90E-82721AD13CAD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542;p35">
              <a:extLst>
                <a:ext uri="{FF2B5EF4-FFF2-40B4-BE49-F238E27FC236}">
                  <a16:creationId xmlns:a16="http://schemas.microsoft.com/office/drawing/2014/main" id="{DCE5F476-BD6E-4493-8294-E202276EA034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543;p35">
              <a:extLst>
                <a:ext uri="{FF2B5EF4-FFF2-40B4-BE49-F238E27FC236}">
                  <a16:creationId xmlns:a16="http://schemas.microsoft.com/office/drawing/2014/main" id="{AD5C917E-32A7-49F5-967E-EB602128DAF5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544;p35">
              <a:extLst>
                <a:ext uri="{FF2B5EF4-FFF2-40B4-BE49-F238E27FC236}">
                  <a16:creationId xmlns:a16="http://schemas.microsoft.com/office/drawing/2014/main" id="{9B27D77B-ACAF-480A-99B6-E069802A90FF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545;p35">
              <a:extLst>
                <a:ext uri="{FF2B5EF4-FFF2-40B4-BE49-F238E27FC236}">
                  <a16:creationId xmlns:a16="http://schemas.microsoft.com/office/drawing/2014/main" id="{54C4A54B-1F10-431B-899A-C21A4D8DD76B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546;p35">
              <a:extLst>
                <a:ext uri="{FF2B5EF4-FFF2-40B4-BE49-F238E27FC236}">
                  <a16:creationId xmlns:a16="http://schemas.microsoft.com/office/drawing/2014/main" id="{F0A8281D-F8C1-4EDE-AFEB-1EA3DF334BF0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547;p35">
              <a:extLst>
                <a:ext uri="{FF2B5EF4-FFF2-40B4-BE49-F238E27FC236}">
                  <a16:creationId xmlns:a16="http://schemas.microsoft.com/office/drawing/2014/main" id="{D64304C5-E7CC-4343-BF1E-77CA23419680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548;p35">
              <a:extLst>
                <a:ext uri="{FF2B5EF4-FFF2-40B4-BE49-F238E27FC236}">
                  <a16:creationId xmlns:a16="http://schemas.microsoft.com/office/drawing/2014/main" id="{1988A5B0-B1A7-4179-8505-A37BAB4D4694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549;p35">
              <a:extLst>
                <a:ext uri="{FF2B5EF4-FFF2-40B4-BE49-F238E27FC236}">
                  <a16:creationId xmlns:a16="http://schemas.microsoft.com/office/drawing/2014/main" id="{C5A23F6B-CEA8-4CCE-B028-0A4C609AC1E1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6774;p36">
            <a:extLst>
              <a:ext uri="{FF2B5EF4-FFF2-40B4-BE49-F238E27FC236}">
                <a16:creationId xmlns:a16="http://schemas.microsoft.com/office/drawing/2014/main" id="{61CDEBCF-B44F-4FB4-812F-BAE37C538762}"/>
              </a:ext>
            </a:extLst>
          </p:cNvPr>
          <p:cNvPicPr preferRelativeResize="0"/>
          <p:nvPr userDrawn="1"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520257" y="-1467575"/>
            <a:ext cx="2589908" cy="3924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6663;p36">
            <a:extLst>
              <a:ext uri="{FF2B5EF4-FFF2-40B4-BE49-F238E27FC236}">
                <a16:creationId xmlns:a16="http://schemas.microsoft.com/office/drawing/2014/main" id="{46B42DE9-D778-4222-875C-F8012B641725}"/>
              </a:ext>
            </a:extLst>
          </p:cNvPr>
          <p:cNvGrpSpPr/>
          <p:nvPr userDrawn="1"/>
        </p:nvGrpSpPr>
        <p:grpSpPr>
          <a:xfrm flipH="1">
            <a:off x="9264076" y="1265432"/>
            <a:ext cx="4495800" cy="1275162"/>
            <a:chOff x="-2810250" y="3572525"/>
            <a:chExt cx="2106500" cy="597475"/>
          </a:xfrm>
        </p:grpSpPr>
        <p:sp>
          <p:nvSpPr>
            <p:cNvPr id="233" name="Google Shape;6664;p36">
              <a:extLst>
                <a:ext uri="{FF2B5EF4-FFF2-40B4-BE49-F238E27FC236}">
                  <a16:creationId xmlns:a16="http://schemas.microsoft.com/office/drawing/2014/main" id="{7DCFE625-B7FC-469D-AB71-F4D2BF390C99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6665;p36">
              <a:extLst>
                <a:ext uri="{FF2B5EF4-FFF2-40B4-BE49-F238E27FC236}">
                  <a16:creationId xmlns:a16="http://schemas.microsoft.com/office/drawing/2014/main" id="{93499E87-C9E1-4E31-8B8F-FE4B92988B40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6666;p36">
              <a:extLst>
                <a:ext uri="{FF2B5EF4-FFF2-40B4-BE49-F238E27FC236}">
                  <a16:creationId xmlns:a16="http://schemas.microsoft.com/office/drawing/2014/main" id="{999E4406-42E9-45A7-81B5-E1F12E16B35F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6667;p36">
              <a:extLst>
                <a:ext uri="{FF2B5EF4-FFF2-40B4-BE49-F238E27FC236}">
                  <a16:creationId xmlns:a16="http://schemas.microsoft.com/office/drawing/2014/main" id="{C50271AF-EF16-4A7F-A7FD-181023148F7E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6668;p36">
              <a:extLst>
                <a:ext uri="{FF2B5EF4-FFF2-40B4-BE49-F238E27FC236}">
                  <a16:creationId xmlns:a16="http://schemas.microsoft.com/office/drawing/2014/main" id="{54DE3E28-D66A-4EFE-85F6-3EB87D07308B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669;p36">
              <a:extLst>
                <a:ext uri="{FF2B5EF4-FFF2-40B4-BE49-F238E27FC236}">
                  <a16:creationId xmlns:a16="http://schemas.microsoft.com/office/drawing/2014/main" id="{FE609AFA-16B4-45CA-B663-490B7AFF8DA6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670;p36">
              <a:extLst>
                <a:ext uri="{FF2B5EF4-FFF2-40B4-BE49-F238E27FC236}">
                  <a16:creationId xmlns:a16="http://schemas.microsoft.com/office/drawing/2014/main" id="{EC1F531D-3BE6-4708-A7AE-6DED4EAFC8DD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671;p36">
              <a:extLst>
                <a:ext uri="{FF2B5EF4-FFF2-40B4-BE49-F238E27FC236}">
                  <a16:creationId xmlns:a16="http://schemas.microsoft.com/office/drawing/2014/main" id="{0A1E8415-C6CC-4580-8E76-29AFB9B3824B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6672;p36">
              <a:extLst>
                <a:ext uri="{FF2B5EF4-FFF2-40B4-BE49-F238E27FC236}">
                  <a16:creationId xmlns:a16="http://schemas.microsoft.com/office/drawing/2014/main" id="{DC14219E-0039-407E-B260-3F169F5159BE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6673;p36">
              <a:extLst>
                <a:ext uri="{FF2B5EF4-FFF2-40B4-BE49-F238E27FC236}">
                  <a16:creationId xmlns:a16="http://schemas.microsoft.com/office/drawing/2014/main" id="{7F155BDF-E0B8-42ED-87C6-43691AAC64D0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6674;p36">
              <a:extLst>
                <a:ext uri="{FF2B5EF4-FFF2-40B4-BE49-F238E27FC236}">
                  <a16:creationId xmlns:a16="http://schemas.microsoft.com/office/drawing/2014/main" id="{E95C0E3C-1CEA-46BD-93D1-6E7CFA5CC23E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6675;p36">
              <a:extLst>
                <a:ext uri="{FF2B5EF4-FFF2-40B4-BE49-F238E27FC236}">
                  <a16:creationId xmlns:a16="http://schemas.microsoft.com/office/drawing/2014/main" id="{7C4700E9-31E8-45D7-A2E0-2AC94A60EB15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6676;p36">
              <a:extLst>
                <a:ext uri="{FF2B5EF4-FFF2-40B4-BE49-F238E27FC236}">
                  <a16:creationId xmlns:a16="http://schemas.microsoft.com/office/drawing/2014/main" id="{A2C41BE8-D41D-417B-859B-00A8305BF19D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6677;p36">
              <a:extLst>
                <a:ext uri="{FF2B5EF4-FFF2-40B4-BE49-F238E27FC236}">
                  <a16:creationId xmlns:a16="http://schemas.microsoft.com/office/drawing/2014/main" id="{9DABD7A5-D1C0-4B77-A963-8194C9F2297D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6678;p36">
              <a:extLst>
                <a:ext uri="{FF2B5EF4-FFF2-40B4-BE49-F238E27FC236}">
                  <a16:creationId xmlns:a16="http://schemas.microsoft.com/office/drawing/2014/main" id="{43C9722D-B93A-452D-9068-E1F463AE9D88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6679;p36">
              <a:extLst>
                <a:ext uri="{FF2B5EF4-FFF2-40B4-BE49-F238E27FC236}">
                  <a16:creationId xmlns:a16="http://schemas.microsoft.com/office/drawing/2014/main" id="{2C78AD59-048A-4FF9-BE0E-D1F640FDBCA8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6680;p36">
              <a:extLst>
                <a:ext uri="{FF2B5EF4-FFF2-40B4-BE49-F238E27FC236}">
                  <a16:creationId xmlns:a16="http://schemas.microsoft.com/office/drawing/2014/main" id="{CE79C184-BD8D-488A-A34E-8E214586A9F5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6681;p36">
              <a:extLst>
                <a:ext uri="{FF2B5EF4-FFF2-40B4-BE49-F238E27FC236}">
                  <a16:creationId xmlns:a16="http://schemas.microsoft.com/office/drawing/2014/main" id="{4166D221-DC21-44CF-90EE-BB8609228DA0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6682;p36">
              <a:extLst>
                <a:ext uri="{FF2B5EF4-FFF2-40B4-BE49-F238E27FC236}">
                  <a16:creationId xmlns:a16="http://schemas.microsoft.com/office/drawing/2014/main" id="{E329745C-EE16-4DBB-98C3-9B9B35A30ED1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6683;p36">
              <a:extLst>
                <a:ext uri="{FF2B5EF4-FFF2-40B4-BE49-F238E27FC236}">
                  <a16:creationId xmlns:a16="http://schemas.microsoft.com/office/drawing/2014/main" id="{715D5ECB-200A-4EE0-8C48-9BC727E4AC42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6684;p36">
              <a:extLst>
                <a:ext uri="{FF2B5EF4-FFF2-40B4-BE49-F238E27FC236}">
                  <a16:creationId xmlns:a16="http://schemas.microsoft.com/office/drawing/2014/main" id="{4F83CF70-FEBB-41D2-A839-D383270FD15B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6685;p36">
              <a:extLst>
                <a:ext uri="{FF2B5EF4-FFF2-40B4-BE49-F238E27FC236}">
                  <a16:creationId xmlns:a16="http://schemas.microsoft.com/office/drawing/2014/main" id="{D18309CB-9AFB-46E3-B0CC-819DFF7A4A01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6686;p36">
              <a:extLst>
                <a:ext uri="{FF2B5EF4-FFF2-40B4-BE49-F238E27FC236}">
                  <a16:creationId xmlns:a16="http://schemas.microsoft.com/office/drawing/2014/main" id="{C29B353B-132E-4F49-B367-57A8EFC5E583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6687;p36">
              <a:extLst>
                <a:ext uri="{FF2B5EF4-FFF2-40B4-BE49-F238E27FC236}">
                  <a16:creationId xmlns:a16="http://schemas.microsoft.com/office/drawing/2014/main" id="{B3F82580-4AB8-4C28-8711-CCB961307D1B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6688;p36">
              <a:extLst>
                <a:ext uri="{FF2B5EF4-FFF2-40B4-BE49-F238E27FC236}">
                  <a16:creationId xmlns:a16="http://schemas.microsoft.com/office/drawing/2014/main" id="{85BF3FA6-E91B-452C-A728-B9096F90770F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6689;p36">
              <a:extLst>
                <a:ext uri="{FF2B5EF4-FFF2-40B4-BE49-F238E27FC236}">
                  <a16:creationId xmlns:a16="http://schemas.microsoft.com/office/drawing/2014/main" id="{23F3E82F-53D7-4C41-90CD-1A20E56719D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6690;p36">
              <a:extLst>
                <a:ext uri="{FF2B5EF4-FFF2-40B4-BE49-F238E27FC236}">
                  <a16:creationId xmlns:a16="http://schemas.microsoft.com/office/drawing/2014/main" id="{C4151CAE-A144-4E89-9D4B-E677AB67416D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6691;p36">
              <a:extLst>
                <a:ext uri="{FF2B5EF4-FFF2-40B4-BE49-F238E27FC236}">
                  <a16:creationId xmlns:a16="http://schemas.microsoft.com/office/drawing/2014/main" id="{C67BA214-1780-4A3E-AE10-109ABB6AAA27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6692;p36">
              <a:extLst>
                <a:ext uri="{FF2B5EF4-FFF2-40B4-BE49-F238E27FC236}">
                  <a16:creationId xmlns:a16="http://schemas.microsoft.com/office/drawing/2014/main" id="{16908D23-502F-426D-BA29-0E15943E1A4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6693;p36">
              <a:extLst>
                <a:ext uri="{FF2B5EF4-FFF2-40B4-BE49-F238E27FC236}">
                  <a16:creationId xmlns:a16="http://schemas.microsoft.com/office/drawing/2014/main" id="{ABE8264B-9B5A-4D71-969F-B6B619C8A92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6694;p36">
              <a:extLst>
                <a:ext uri="{FF2B5EF4-FFF2-40B4-BE49-F238E27FC236}">
                  <a16:creationId xmlns:a16="http://schemas.microsoft.com/office/drawing/2014/main" id="{49121FD8-EDE5-451B-BD55-61A7734892C8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6695;p36">
              <a:extLst>
                <a:ext uri="{FF2B5EF4-FFF2-40B4-BE49-F238E27FC236}">
                  <a16:creationId xmlns:a16="http://schemas.microsoft.com/office/drawing/2014/main" id="{7BD9DA6A-2902-496A-80B1-C096CBECCA13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6696;p36">
              <a:extLst>
                <a:ext uri="{FF2B5EF4-FFF2-40B4-BE49-F238E27FC236}">
                  <a16:creationId xmlns:a16="http://schemas.microsoft.com/office/drawing/2014/main" id="{C0B31A69-B5A2-4A4E-A24C-FE16199657C7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6697;p36">
              <a:extLst>
                <a:ext uri="{FF2B5EF4-FFF2-40B4-BE49-F238E27FC236}">
                  <a16:creationId xmlns:a16="http://schemas.microsoft.com/office/drawing/2014/main" id="{639ED9E1-A0AB-4C26-BA59-D39EA8D66961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6698;p36">
              <a:extLst>
                <a:ext uri="{FF2B5EF4-FFF2-40B4-BE49-F238E27FC236}">
                  <a16:creationId xmlns:a16="http://schemas.microsoft.com/office/drawing/2014/main" id="{4884225C-E7E6-44E6-936C-D6AD3BB066DF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6699;p36">
              <a:extLst>
                <a:ext uri="{FF2B5EF4-FFF2-40B4-BE49-F238E27FC236}">
                  <a16:creationId xmlns:a16="http://schemas.microsoft.com/office/drawing/2014/main" id="{019E8D6A-098F-40BE-A3D3-3B9558DE2047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6700;p36">
              <a:extLst>
                <a:ext uri="{FF2B5EF4-FFF2-40B4-BE49-F238E27FC236}">
                  <a16:creationId xmlns:a16="http://schemas.microsoft.com/office/drawing/2014/main" id="{BA40275B-6DA6-414B-803C-25F9D7495C38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6701;p36">
              <a:extLst>
                <a:ext uri="{FF2B5EF4-FFF2-40B4-BE49-F238E27FC236}">
                  <a16:creationId xmlns:a16="http://schemas.microsoft.com/office/drawing/2014/main" id="{20BA8D51-4FB2-4240-8D2B-E56497967AC2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6702;p36">
              <a:extLst>
                <a:ext uri="{FF2B5EF4-FFF2-40B4-BE49-F238E27FC236}">
                  <a16:creationId xmlns:a16="http://schemas.microsoft.com/office/drawing/2014/main" id="{734BFAEF-3DE1-445E-80C2-A2ECEF5F3039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6703;p36">
              <a:extLst>
                <a:ext uri="{FF2B5EF4-FFF2-40B4-BE49-F238E27FC236}">
                  <a16:creationId xmlns:a16="http://schemas.microsoft.com/office/drawing/2014/main" id="{C90E586B-07B9-42CC-9B0F-562BF6282FC4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6704;p36">
              <a:extLst>
                <a:ext uri="{FF2B5EF4-FFF2-40B4-BE49-F238E27FC236}">
                  <a16:creationId xmlns:a16="http://schemas.microsoft.com/office/drawing/2014/main" id="{95F53322-B0C2-42C6-8739-51F558E6F47E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6705;p36">
              <a:extLst>
                <a:ext uri="{FF2B5EF4-FFF2-40B4-BE49-F238E27FC236}">
                  <a16:creationId xmlns:a16="http://schemas.microsoft.com/office/drawing/2014/main" id="{99E34A67-3921-43B3-89CA-B80FD9818E09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6706;p36">
              <a:extLst>
                <a:ext uri="{FF2B5EF4-FFF2-40B4-BE49-F238E27FC236}">
                  <a16:creationId xmlns:a16="http://schemas.microsoft.com/office/drawing/2014/main" id="{4588C0E0-DA7E-4D23-9DB3-B16AE3A0D79A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6707;p36">
              <a:extLst>
                <a:ext uri="{FF2B5EF4-FFF2-40B4-BE49-F238E27FC236}">
                  <a16:creationId xmlns:a16="http://schemas.microsoft.com/office/drawing/2014/main" id="{76B2A9F8-3771-43EA-83F7-479985B193DB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6708;p36">
              <a:extLst>
                <a:ext uri="{FF2B5EF4-FFF2-40B4-BE49-F238E27FC236}">
                  <a16:creationId xmlns:a16="http://schemas.microsoft.com/office/drawing/2014/main" id="{39FF819B-ED6F-462B-B0E6-7D2357FE7F57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6709;p36">
              <a:extLst>
                <a:ext uri="{FF2B5EF4-FFF2-40B4-BE49-F238E27FC236}">
                  <a16:creationId xmlns:a16="http://schemas.microsoft.com/office/drawing/2014/main" id="{633945FD-3003-4C79-8FC6-412542B9423C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6710;p36">
              <a:extLst>
                <a:ext uri="{FF2B5EF4-FFF2-40B4-BE49-F238E27FC236}">
                  <a16:creationId xmlns:a16="http://schemas.microsoft.com/office/drawing/2014/main" id="{BE479CF9-256E-4030-8F5C-D2B46848A44A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6711;p36">
              <a:extLst>
                <a:ext uri="{FF2B5EF4-FFF2-40B4-BE49-F238E27FC236}">
                  <a16:creationId xmlns:a16="http://schemas.microsoft.com/office/drawing/2014/main" id="{F217EBDF-3D7B-43BC-97F3-E39588C0D31F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6712;p36">
              <a:extLst>
                <a:ext uri="{FF2B5EF4-FFF2-40B4-BE49-F238E27FC236}">
                  <a16:creationId xmlns:a16="http://schemas.microsoft.com/office/drawing/2014/main" id="{177435B1-4FAB-4819-917A-16EEA4378EBB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6713;p36">
              <a:extLst>
                <a:ext uri="{FF2B5EF4-FFF2-40B4-BE49-F238E27FC236}">
                  <a16:creationId xmlns:a16="http://schemas.microsoft.com/office/drawing/2014/main" id="{844452A8-E5E6-4019-8EF5-4FC6B29268AC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6714;p36">
              <a:extLst>
                <a:ext uri="{FF2B5EF4-FFF2-40B4-BE49-F238E27FC236}">
                  <a16:creationId xmlns:a16="http://schemas.microsoft.com/office/drawing/2014/main" id="{54F83358-9DAD-4656-ABCF-2C2752FFEC7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6715;p36">
              <a:extLst>
                <a:ext uri="{FF2B5EF4-FFF2-40B4-BE49-F238E27FC236}">
                  <a16:creationId xmlns:a16="http://schemas.microsoft.com/office/drawing/2014/main" id="{BE0EE681-E6C7-4507-A80F-49921EB895A8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6716;p36">
              <a:extLst>
                <a:ext uri="{FF2B5EF4-FFF2-40B4-BE49-F238E27FC236}">
                  <a16:creationId xmlns:a16="http://schemas.microsoft.com/office/drawing/2014/main" id="{55E6BC6E-84E3-4E59-A3E7-8D74203CE7D4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6717;p36">
              <a:extLst>
                <a:ext uri="{FF2B5EF4-FFF2-40B4-BE49-F238E27FC236}">
                  <a16:creationId xmlns:a16="http://schemas.microsoft.com/office/drawing/2014/main" id="{93795969-3292-4689-9E57-6C8EAE606B23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6718;p36">
              <a:extLst>
                <a:ext uri="{FF2B5EF4-FFF2-40B4-BE49-F238E27FC236}">
                  <a16:creationId xmlns:a16="http://schemas.microsoft.com/office/drawing/2014/main" id="{9AEEA15F-6242-41F0-809A-9896796FE133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6719;p36">
              <a:extLst>
                <a:ext uri="{FF2B5EF4-FFF2-40B4-BE49-F238E27FC236}">
                  <a16:creationId xmlns:a16="http://schemas.microsoft.com/office/drawing/2014/main" id="{EDC0859A-DEE5-4C25-BAB8-D11F3670B7A7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6720;p36">
              <a:extLst>
                <a:ext uri="{FF2B5EF4-FFF2-40B4-BE49-F238E27FC236}">
                  <a16:creationId xmlns:a16="http://schemas.microsoft.com/office/drawing/2014/main" id="{403CF3F1-75EF-408A-80AE-2C291CBFAB1C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6721;p36">
              <a:extLst>
                <a:ext uri="{FF2B5EF4-FFF2-40B4-BE49-F238E27FC236}">
                  <a16:creationId xmlns:a16="http://schemas.microsoft.com/office/drawing/2014/main" id="{859A0B30-7A36-462D-ACFF-6228A5BB53DF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6722;p36">
              <a:extLst>
                <a:ext uri="{FF2B5EF4-FFF2-40B4-BE49-F238E27FC236}">
                  <a16:creationId xmlns:a16="http://schemas.microsoft.com/office/drawing/2014/main" id="{30B2CD21-42B3-4DEB-B448-7FF46CCAC6D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6723;p36">
              <a:extLst>
                <a:ext uri="{FF2B5EF4-FFF2-40B4-BE49-F238E27FC236}">
                  <a16:creationId xmlns:a16="http://schemas.microsoft.com/office/drawing/2014/main" id="{2A1D469B-1B8A-45DA-8058-420D248AAE15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6724;p36">
              <a:extLst>
                <a:ext uri="{FF2B5EF4-FFF2-40B4-BE49-F238E27FC236}">
                  <a16:creationId xmlns:a16="http://schemas.microsoft.com/office/drawing/2014/main" id="{5018D5AE-6203-4223-8945-8DB5C51A950E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6725;p36">
              <a:extLst>
                <a:ext uri="{FF2B5EF4-FFF2-40B4-BE49-F238E27FC236}">
                  <a16:creationId xmlns:a16="http://schemas.microsoft.com/office/drawing/2014/main" id="{37EA2D2D-48A1-432A-B7AB-04D09C99D2D2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6726;p36">
              <a:extLst>
                <a:ext uri="{FF2B5EF4-FFF2-40B4-BE49-F238E27FC236}">
                  <a16:creationId xmlns:a16="http://schemas.microsoft.com/office/drawing/2014/main" id="{E4FC2F2D-1330-474D-8D52-FC93B349123B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6727;p36">
              <a:extLst>
                <a:ext uri="{FF2B5EF4-FFF2-40B4-BE49-F238E27FC236}">
                  <a16:creationId xmlns:a16="http://schemas.microsoft.com/office/drawing/2014/main" id="{631EEA80-54C8-45B7-8D84-61D649B8C66E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6728;p36">
              <a:extLst>
                <a:ext uri="{FF2B5EF4-FFF2-40B4-BE49-F238E27FC236}">
                  <a16:creationId xmlns:a16="http://schemas.microsoft.com/office/drawing/2014/main" id="{3B18C796-2B77-4D92-9254-082B930958FC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6729;p36">
              <a:extLst>
                <a:ext uri="{FF2B5EF4-FFF2-40B4-BE49-F238E27FC236}">
                  <a16:creationId xmlns:a16="http://schemas.microsoft.com/office/drawing/2014/main" id="{1D1A4E5C-13CA-4D2E-840F-9B15E961561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730;p36">
              <a:extLst>
                <a:ext uri="{FF2B5EF4-FFF2-40B4-BE49-F238E27FC236}">
                  <a16:creationId xmlns:a16="http://schemas.microsoft.com/office/drawing/2014/main" id="{331312F9-87CC-4331-8BCD-3474C549986E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731;p36">
              <a:extLst>
                <a:ext uri="{FF2B5EF4-FFF2-40B4-BE49-F238E27FC236}">
                  <a16:creationId xmlns:a16="http://schemas.microsoft.com/office/drawing/2014/main" id="{B982D659-AA8D-4202-82C7-C45753706778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732;p36">
              <a:extLst>
                <a:ext uri="{FF2B5EF4-FFF2-40B4-BE49-F238E27FC236}">
                  <a16:creationId xmlns:a16="http://schemas.microsoft.com/office/drawing/2014/main" id="{E339D4A5-D583-4382-A3F7-0D6D76DE397A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733;p36">
              <a:extLst>
                <a:ext uri="{FF2B5EF4-FFF2-40B4-BE49-F238E27FC236}">
                  <a16:creationId xmlns:a16="http://schemas.microsoft.com/office/drawing/2014/main" id="{B59FC7BB-F5C2-418B-B2F7-D5EDAE16FF0B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734;p36">
              <a:extLst>
                <a:ext uri="{FF2B5EF4-FFF2-40B4-BE49-F238E27FC236}">
                  <a16:creationId xmlns:a16="http://schemas.microsoft.com/office/drawing/2014/main" id="{8754D8D1-82D5-40AE-937C-B37A9C86402E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6735;p36">
              <a:extLst>
                <a:ext uri="{FF2B5EF4-FFF2-40B4-BE49-F238E27FC236}">
                  <a16:creationId xmlns:a16="http://schemas.microsoft.com/office/drawing/2014/main" id="{C7B916FE-E64A-4441-9100-C9A5C1F1121A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736;p36">
              <a:extLst>
                <a:ext uri="{FF2B5EF4-FFF2-40B4-BE49-F238E27FC236}">
                  <a16:creationId xmlns:a16="http://schemas.microsoft.com/office/drawing/2014/main" id="{B72ADDA7-6549-4E17-8E37-69B1C527EF33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737;p36">
              <a:extLst>
                <a:ext uri="{FF2B5EF4-FFF2-40B4-BE49-F238E27FC236}">
                  <a16:creationId xmlns:a16="http://schemas.microsoft.com/office/drawing/2014/main" id="{DA566636-B585-45B1-A470-DFCBC7E91313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738;p36">
              <a:extLst>
                <a:ext uri="{FF2B5EF4-FFF2-40B4-BE49-F238E27FC236}">
                  <a16:creationId xmlns:a16="http://schemas.microsoft.com/office/drawing/2014/main" id="{5ADEC7A8-A819-4A5F-8C79-900A019F1989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739;p36">
              <a:extLst>
                <a:ext uri="{FF2B5EF4-FFF2-40B4-BE49-F238E27FC236}">
                  <a16:creationId xmlns:a16="http://schemas.microsoft.com/office/drawing/2014/main" id="{F800EDBC-CD48-43A5-AF5B-15FA54E9F27E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740;p36">
              <a:extLst>
                <a:ext uri="{FF2B5EF4-FFF2-40B4-BE49-F238E27FC236}">
                  <a16:creationId xmlns:a16="http://schemas.microsoft.com/office/drawing/2014/main" id="{C972798C-2B78-4F36-AA19-36061DCCC48E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741;p36">
              <a:extLst>
                <a:ext uri="{FF2B5EF4-FFF2-40B4-BE49-F238E27FC236}">
                  <a16:creationId xmlns:a16="http://schemas.microsoft.com/office/drawing/2014/main" id="{0B1D892B-1714-4444-A353-67B9677BEE75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742;p36">
              <a:extLst>
                <a:ext uri="{FF2B5EF4-FFF2-40B4-BE49-F238E27FC236}">
                  <a16:creationId xmlns:a16="http://schemas.microsoft.com/office/drawing/2014/main" id="{944D4010-9D0A-4D15-AF69-2215C3CB6D9A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743;p36">
              <a:extLst>
                <a:ext uri="{FF2B5EF4-FFF2-40B4-BE49-F238E27FC236}">
                  <a16:creationId xmlns:a16="http://schemas.microsoft.com/office/drawing/2014/main" id="{13AFF929-A846-455F-A0A6-076CB6F673EE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744;p36">
              <a:extLst>
                <a:ext uri="{FF2B5EF4-FFF2-40B4-BE49-F238E27FC236}">
                  <a16:creationId xmlns:a16="http://schemas.microsoft.com/office/drawing/2014/main" id="{E8A589EE-0D38-41F9-83FA-7CF90C1776DF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745;p36">
              <a:extLst>
                <a:ext uri="{FF2B5EF4-FFF2-40B4-BE49-F238E27FC236}">
                  <a16:creationId xmlns:a16="http://schemas.microsoft.com/office/drawing/2014/main" id="{F8EB9634-36C3-4498-9769-1B9FB402045B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6746;p36">
              <a:extLst>
                <a:ext uri="{FF2B5EF4-FFF2-40B4-BE49-F238E27FC236}">
                  <a16:creationId xmlns:a16="http://schemas.microsoft.com/office/drawing/2014/main" id="{E870DFDB-87C4-4F53-985D-48E6CA82F20B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6747;p36">
              <a:extLst>
                <a:ext uri="{FF2B5EF4-FFF2-40B4-BE49-F238E27FC236}">
                  <a16:creationId xmlns:a16="http://schemas.microsoft.com/office/drawing/2014/main" id="{11DFD062-655A-4CF0-809C-F62315B6D1AF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6748;p36">
              <a:extLst>
                <a:ext uri="{FF2B5EF4-FFF2-40B4-BE49-F238E27FC236}">
                  <a16:creationId xmlns:a16="http://schemas.microsoft.com/office/drawing/2014/main" id="{43EDFD89-0031-4D28-B501-60E9A864B305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6749;p36">
              <a:extLst>
                <a:ext uri="{FF2B5EF4-FFF2-40B4-BE49-F238E27FC236}">
                  <a16:creationId xmlns:a16="http://schemas.microsoft.com/office/drawing/2014/main" id="{EADD4EF8-D303-46A6-8A03-61A22937F85F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6750;p36">
              <a:extLst>
                <a:ext uri="{FF2B5EF4-FFF2-40B4-BE49-F238E27FC236}">
                  <a16:creationId xmlns:a16="http://schemas.microsoft.com/office/drawing/2014/main" id="{0973BE86-30E2-4CC6-B483-B2A12D84E863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6751;p36">
              <a:extLst>
                <a:ext uri="{FF2B5EF4-FFF2-40B4-BE49-F238E27FC236}">
                  <a16:creationId xmlns:a16="http://schemas.microsoft.com/office/drawing/2014/main" id="{59F0C649-7A91-46B5-92C1-464FBA38CA6B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6752;p36">
              <a:extLst>
                <a:ext uri="{FF2B5EF4-FFF2-40B4-BE49-F238E27FC236}">
                  <a16:creationId xmlns:a16="http://schemas.microsoft.com/office/drawing/2014/main" id="{0391AFD9-7D02-4138-ACEF-9425A8E53F8F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6753;p36">
              <a:extLst>
                <a:ext uri="{FF2B5EF4-FFF2-40B4-BE49-F238E27FC236}">
                  <a16:creationId xmlns:a16="http://schemas.microsoft.com/office/drawing/2014/main" id="{70A628C3-9F08-4748-97F8-4DA0E1206F04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6754;p36">
              <a:extLst>
                <a:ext uri="{FF2B5EF4-FFF2-40B4-BE49-F238E27FC236}">
                  <a16:creationId xmlns:a16="http://schemas.microsoft.com/office/drawing/2014/main" id="{B95D6B53-482C-40BA-80ED-EC261F4CC2D9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6755;p36">
              <a:extLst>
                <a:ext uri="{FF2B5EF4-FFF2-40B4-BE49-F238E27FC236}">
                  <a16:creationId xmlns:a16="http://schemas.microsoft.com/office/drawing/2014/main" id="{E7FA4C3D-5FE3-4B7E-8565-2B6FA7A5A190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6756;p36">
              <a:extLst>
                <a:ext uri="{FF2B5EF4-FFF2-40B4-BE49-F238E27FC236}">
                  <a16:creationId xmlns:a16="http://schemas.microsoft.com/office/drawing/2014/main" id="{591BC240-7C84-483D-80DE-996C4762C6BE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6757;p36">
              <a:extLst>
                <a:ext uri="{FF2B5EF4-FFF2-40B4-BE49-F238E27FC236}">
                  <a16:creationId xmlns:a16="http://schemas.microsoft.com/office/drawing/2014/main" id="{A3520EDA-71DC-4678-A827-07F7AEFF00CA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6758;p36">
              <a:extLst>
                <a:ext uri="{FF2B5EF4-FFF2-40B4-BE49-F238E27FC236}">
                  <a16:creationId xmlns:a16="http://schemas.microsoft.com/office/drawing/2014/main" id="{94823E75-F627-4F9F-AD94-22E323DE0EDB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6759;p36">
              <a:extLst>
                <a:ext uri="{FF2B5EF4-FFF2-40B4-BE49-F238E27FC236}">
                  <a16:creationId xmlns:a16="http://schemas.microsoft.com/office/drawing/2014/main" id="{8F221F86-F420-4B29-80D5-DD3AE0475B17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6760;p36">
              <a:extLst>
                <a:ext uri="{FF2B5EF4-FFF2-40B4-BE49-F238E27FC236}">
                  <a16:creationId xmlns:a16="http://schemas.microsoft.com/office/drawing/2014/main" id="{20D5F0D3-2CD4-49F3-B5A3-26BE777D65A9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6761;p36">
              <a:extLst>
                <a:ext uri="{FF2B5EF4-FFF2-40B4-BE49-F238E27FC236}">
                  <a16:creationId xmlns:a16="http://schemas.microsoft.com/office/drawing/2014/main" id="{CF0E4DBB-A071-4B6C-8899-A2F75BE60A77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6762;p36">
              <a:extLst>
                <a:ext uri="{FF2B5EF4-FFF2-40B4-BE49-F238E27FC236}">
                  <a16:creationId xmlns:a16="http://schemas.microsoft.com/office/drawing/2014/main" id="{BCCF2168-2608-4B91-B97C-8EE867FF1726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6763;p36">
              <a:extLst>
                <a:ext uri="{FF2B5EF4-FFF2-40B4-BE49-F238E27FC236}">
                  <a16:creationId xmlns:a16="http://schemas.microsoft.com/office/drawing/2014/main" id="{F9DADC2A-A157-4D4C-9BEF-9847D4BC4A39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6764;p36">
              <a:extLst>
                <a:ext uri="{FF2B5EF4-FFF2-40B4-BE49-F238E27FC236}">
                  <a16:creationId xmlns:a16="http://schemas.microsoft.com/office/drawing/2014/main" id="{5BD444F3-FBF6-44E1-A127-5BB3D5CC1BA3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6765;p36">
              <a:extLst>
                <a:ext uri="{FF2B5EF4-FFF2-40B4-BE49-F238E27FC236}">
                  <a16:creationId xmlns:a16="http://schemas.microsoft.com/office/drawing/2014/main" id="{ABE5D928-E3B1-41CC-BBF3-974473B9920D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6766;p36">
              <a:extLst>
                <a:ext uri="{FF2B5EF4-FFF2-40B4-BE49-F238E27FC236}">
                  <a16:creationId xmlns:a16="http://schemas.microsoft.com/office/drawing/2014/main" id="{5034533D-E057-4513-B2E0-4A96D042811E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6767;p36">
              <a:extLst>
                <a:ext uri="{FF2B5EF4-FFF2-40B4-BE49-F238E27FC236}">
                  <a16:creationId xmlns:a16="http://schemas.microsoft.com/office/drawing/2014/main" id="{97F90D4E-5FDB-4FE0-8CDF-6A2741EE56D6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6768;p36">
              <a:extLst>
                <a:ext uri="{FF2B5EF4-FFF2-40B4-BE49-F238E27FC236}">
                  <a16:creationId xmlns:a16="http://schemas.microsoft.com/office/drawing/2014/main" id="{7C5AD649-F62E-42E1-93A3-3AD1627661EA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6769;p36">
              <a:extLst>
                <a:ext uri="{FF2B5EF4-FFF2-40B4-BE49-F238E27FC236}">
                  <a16:creationId xmlns:a16="http://schemas.microsoft.com/office/drawing/2014/main" id="{52BE3AD0-C3C1-4A19-BA9C-1E1072C0EFB0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6770;p36">
              <a:extLst>
                <a:ext uri="{FF2B5EF4-FFF2-40B4-BE49-F238E27FC236}">
                  <a16:creationId xmlns:a16="http://schemas.microsoft.com/office/drawing/2014/main" id="{F3A25843-E43C-4E49-B9F0-86B13BA213B8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6771;p36">
              <a:extLst>
                <a:ext uri="{FF2B5EF4-FFF2-40B4-BE49-F238E27FC236}">
                  <a16:creationId xmlns:a16="http://schemas.microsoft.com/office/drawing/2014/main" id="{39152BD6-F523-44D2-B289-677EFDD0AB52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6772;p36">
              <a:extLst>
                <a:ext uri="{FF2B5EF4-FFF2-40B4-BE49-F238E27FC236}">
                  <a16:creationId xmlns:a16="http://schemas.microsoft.com/office/drawing/2014/main" id="{35C720F2-142F-47A2-9875-FD6E7E3ED4FB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6773;p36">
              <a:extLst>
                <a:ext uri="{FF2B5EF4-FFF2-40B4-BE49-F238E27FC236}">
                  <a16:creationId xmlns:a16="http://schemas.microsoft.com/office/drawing/2014/main" id="{9068B4DA-1C2A-4343-9C98-6D1E517620B8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6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43" name="Google Shape;6439;p35">
            <a:extLst>
              <a:ext uri="{FF2B5EF4-FFF2-40B4-BE49-F238E27FC236}">
                <a16:creationId xmlns:a16="http://schemas.microsoft.com/office/drawing/2014/main" id="{31A41F08-89F4-4A0A-A5B1-A5E7DF726161}"/>
              </a:ext>
            </a:extLst>
          </p:cNvPr>
          <p:cNvGrpSpPr/>
          <p:nvPr userDrawn="1"/>
        </p:nvGrpSpPr>
        <p:grpSpPr>
          <a:xfrm>
            <a:off x="-1063575" y="983443"/>
            <a:ext cx="3273375" cy="787920"/>
            <a:chOff x="-2810250" y="3572525"/>
            <a:chExt cx="2106500" cy="597475"/>
          </a:xfrm>
        </p:grpSpPr>
        <p:sp>
          <p:nvSpPr>
            <p:cNvPr id="344" name="Google Shape;6440;p35">
              <a:extLst>
                <a:ext uri="{FF2B5EF4-FFF2-40B4-BE49-F238E27FC236}">
                  <a16:creationId xmlns:a16="http://schemas.microsoft.com/office/drawing/2014/main" id="{B05A5995-27A2-4EDB-B022-87521E92BDA9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441;p35">
              <a:extLst>
                <a:ext uri="{FF2B5EF4-FFF2-40B4-BE49-F238E27FC236}">
                  <a16:creationId xmlns:a16="http://schemas.microsoft.com/office/drawing/2014/main" id="{589507E5-E0F1-4935-9D9B-E1C599021526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442;p35">
              <a:extLst>
                <a:ext uri="{FF2B5EF4-FFF2-40B4-BE49-F238E27FC236}">
                  <a16:creationId xmlns:a16="http://schemas.microsoft.com/office/drawing/2014/main" id="{5E586090-E16A-49A6-985D-05A9D6B6A5C2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443;p35">
              <a:extLst>
                <a:ext uri="{FF2B5EF4-FFF2-40B4-BE49-F238E27FC236}">
                  <a16:creationId xmlns:a16="http://schemas.microsoft.com/office/drawing/2014/main" id="{F65EBA37-CA3D-4E41-A3F3-CC523BDA60A6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444;p35">
              <a:extLst>
                <a:ext uri="{FF2B5EF4-FFF2-40B4-BE49-F238E27FC236}">
                  <a16:creationId xmlns:a16="http://schemas.microsoft.com/office/drawing/2014/main" id="{5BCA089E-5E17-4CE4-B9E2-207660A9C546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445;p35">
              <a:extLst>
                <a:ext uri="{FF2B5EF4-FFF2-40B4-BE49-F238E27FC236}">
                  <a16:creationId xmlns:a16="http://schemas.microsoft.com/office/drawing/2014/main" id="{A4D0F993-4654-4431-A60E-E11C0595105C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446;p35">
              <a:extLst>
                <a:ext uri="{FF2B5EF4-FFF2-40B4-BE49-F238E27FC236}">
                  <a16:creationId xmlns:a16="http://schemas.microsoft.com/office/drawing/2014/main" id="{9F67CD02-D1EA-42A1-9DE6-7A05E0D4032C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447;p35">
              <a:extLst>
                <a:ext uri="{FF2B5EF4-FFF2-40B4-BE49-F238E27FC236}">
                  <a16:creationId xmlns:a16="http://schemas.microsoft.com/office/drawing/2014/main" id="{78D949D4-C985-4541-8D2D-82DEAA89C67A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448;p35">
              <a:extLst>
                <a:ext uri="{FF2B5EF4-FFF2-40B4-BE49-F238E27FC236}">
                  <a16:creationId xmlns:a16="http://schemas.microsoft.com/office/drawing/2014/main" id="{00331EE3-B192-4850-AC9D-D8C3E5D7D8B7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49;p35">
              <a:extLst>
                <a:ext uri="{FF2B5EF4-FFF2-40B4-BE49-F238E27FC236}">
                  <a16:creationId xmlns:a16="http://schemas.microsoft.com/office/drawing/2014/main" id="{557EE5A9-A9D6-490B-B32B-56C22F4C9BE4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450;p35">
              <a:extLst>
                <a:ext uri="{FF2B5EF4-FFF2-40B4-BE49-F238E27FC236}">
                  <a16:creationId xmlns:a16="http://schemas.microsoft.com/office/drawing/2014/main" id="{F80AB3D9-7FFB-4EBF-973F-BEEBCA170F28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451;p35">
              <a:extLst>
                <a:ext uri="{FF2B5EF4-FFF2-40B4-BE49-F238E27FC236}">
                  <a16:creationId xmlns:a16="http://schemas.microsoft.com/office/drawing/2014/main" id="{6E83071D-BCD3-4007-8E5F-488F779FE1C8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452;p35">
              <a:extLst>
                <a:ext uri="{FF2B5EF4-FFF2-40B4-BE49-F238E27FC236}">
                  <a16:creationId xmlns:a16="http://schemas.microsoft.com/office/drawing/2014/main" id="{5A18FC53-3EF3-44CD-8094-D7ADC4866CC7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453;p35">
              <a:extLst>
                <a:ext uri="{FF2B5EF4-FFF2-40B4-BE49-F238E27FC236}">
                  <a16:creationId xmlns:a16="http://schemas.microsoft.com/office/drawing/2014/main" id="{69F73901-5323-4DCF-81DF-49810ECA716B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454;p35">
              <a:extLst>
                <a:ext uri="{FF2B5EF4-FFF2-40B4-BE49-F238E27FC236}">
                  <a16:creationId xmlns:a16="http://schemas.microsoft.com/office/drawing/2014/main" id="{88DE45EE-C057-4DA0-89CA-2CA54311D66A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455;p35">
              <a:extLst>
                <a:ext uri="{FF2B5EF4-FFF2-40B4-BE49-F238E27FC236}">
                  <a16:creationId xmlns:a16="http://schemas.microsoft.com/office/drawing/2014/main" id="{78992378-AF5D-4F7D-BDAD-31B44C2C5605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456;p35">
              <a:extLst>
                <a:ext uri="{FF2B5EF4-FFF2-40B4-BE49-F238E27FC236}">
                  <a16:creationId xmlns:a16="http://schemas.microsoft.com/office/drawing/2014/main" id="{A3B531F4-9B87-4560-BEAD-74827007F3B4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457;p35">
              <a:extLst>
                <a:ext uri="{FF2B5EF4-FFF2-40B4-BE49-F238E27FC236}">
                  <a16:creationId xmlns:a16="http://schemas.microsoft.com/office/drawing/2014/main" id="{0F4DFC92-06E1-49D6-9283-B555106D964C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458;p35">
              <a:extLst>
                <a:ext uri="{FF2B5EF4-FFF2-40B4-BE49-F238E27FC236}">
                  <a16:creationId xmlns:a16="http://schemas.microsoft.com/office/drawing/2014/main" id="{99B0F1B2-9CAC-4E38-851D-F62C2CC2E6E7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459;p35">
              <a:extLst>
                <a:ext uri="{FF2B5EF4-FFF2-40B4-BE49-F238E27FC236}">
                  <a16:creationId xmlns:a16="http://schemas.microsoft.com/office/drawing/2014/main" id="{77E7C65F-8F27-46F7-AFCB-9CC9BEF5C571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460;p35">
              <a:extLst>
                <a:ext uri="{FF2B5EF4-FFF2-40B4-BE49-F238E27FC236}">
                  <a16:creationId xmlns:a16="http://schemas.microsoft.com/office/drawing/2014/main" id="{5462BEAF-1ED2-41A5-9B68-38B77D1BE0F6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461;p35">
              <a:extLst>
                <a:ext uri="{FF2B5EF4-FFF2-40B4-BE49-F238E27FC236}">
                  <a16:creationId xmlns:a16="http://schemas.microsoft.com/office/drawing/2014/main" id="{7461CFE6-87C5-41E5-A23B-B77EF37844CC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462;p35">
              <a:extLst>
                <a:ext uri="{FF2B5EF4-FFF2-40B4-BE49-F238E27FC236}">
                  <a16:creationId xmlns:a16="http://schemas.microsoft.com/office/drawing/2014/main" id="{1C542114-94E6-425B-984F-670EC4C3B227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463;p35">
              <a:extLst>
                <a:ext uri="{FF2B5EF4-FFF2-40B4-BE49-F238E27FC236}">
                  <a16:creationId xmlns:a16="http://schemas.microsoft.com/office/drawing/2014/main" id="{E823504C-0786-4603-9BD8-B303D23CD092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464;p35">
              <a:extLst>
                <a:ext uri="{FF2B5EF4-FFF2-40B4-BE49-F238E27FC236}">
                  <a16:creationId xmlns:a16="http://schemas.microsoft.com/office/drawing/2014/main" id="{59184C17-B35D-48B3-A042-67D23017B428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465;p35">
              <a:extLst>
                <a:ext uri="{FF2B5EF4-FFF2-40B4-BE49-F238E27FC236}">
                  <a16:creationId xmlns:a16="http://schemas.microsoft.com/office/drawing/2014/main" id="{835A8699-9934-41CE-9CA4-533766C2DF1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466;p35">
              <a:extLst>
                <a:ext uri="{FF2B5EF4-FFF2-40B4-BE49-F238E27FC236}">
                  <a16:creationId xmlns:a16="http://schemas.microsoft.com/office/drawing/2014/main" id="{89DDBB27-1FC6-4B21-B88F-BE48C9B35AB0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467;p35">
              <a:extLst>
                <a:ext uri="{FF2B5EF4-FFF2-40B4-BE49-F238E27FC236}">
                  <a16:creationId xmlns:a16="http://schemas.microsoft.com/office/drawing/2014/main" id="{22E43764-7EFD-4FD6-AC26-99DB38FB56E8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468;p35">
              <a:extLst>
                <a:ext uri="{FF2B5EF4-FFF2-40B4-BE49-F238E27FC236}">
                  <a16:creationId xmlns:a16="http://schemas.microsoft.com/office/drawing/2014/main" id="{0602C804-7115-46AA-88CE-249F7860ED6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469;p35">
              <a:extLst>
                <a:ext uri="{FF2B5EF4-FFF2-40B4-BE49-F238E27FC236}">
                  <a16:creationId xmlns:a16="http://schemas.microsoft.com/office/drawing/2014/main" id="{FE5320A8-81D6-46FD-8AA3-E376E417E5D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470;p35">
              <a:extLst>
                <a:ext uri="{FF2B5EF4-FFF2-40B4-BE49-F238E27FC236}">
                  <a16:creationId xmlns:a16="http://schemas.microsoft.com/office/drawing/2014/main" id="{E6088634-81CD-46A1-B5D0-6C6BD56E7174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471;p35">
              <a:extLst>
                <a:ext uri="{FF2B5EF4-FFF2-40B4-BE49-F238E27FC236}">
                  <a16:creationId xmlns:a16="http://schemas.microsoft.com/office/drawing/2014/main" id="{D6386629-B475-41C4-B209-24A79A4E83B9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472;p35">
              <a:extLst>
                <a:ext uri="{FF2B5EF4-FFF2-40B4-BE49-F238E27FC236}">
                  <a16:creationId xmlns:a16="http://schemas.microsoft.com/office/drawing/2014/main" id="{482BEFC9-7F1F-41D7-8F1C-B10243B8CB40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473;p35">
              <a:extLst>
                <a:ext uri="{FF2B5EF4-FFF2-40B4-BE49-F238E27FC236}">
                  <a16:creationId xmlns:a16="http://schemas.microsoft.com/office/drawing/2014/main" id="{C24CEFA2-86FE-4D21-8D3D-B36AA83C2DA7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474;p35">
              <a:extLst>
                <a:ext uri="{FF2B5EF4-FFF2-40B4-BE49-F238E27FC236}">
                  <a16:creationId xmlns:a16="http://schemas.microsoft.com/office/drawing/2014/main" id="{2FEE8C82-5198-4327-847E-14A58FF7A919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6475;p35">
              <a:extLst>
                <a:ext uri="{FF2B5EF4-FFF2-40B4-BE49-F238E27FC236}">
                  <a16:creationId xmlns:a16="http://schemas.microsoft.com/office/drawing/2014/main" id="{A8224BA5-67D1-4CDF-9E68-A6310D4AF027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6476;p35">
              <a:extLst>
                <a:ext uri="{FF2B5EF4-FFF2-40B4-BE49-F238E27FC236}">
                  <a16:creationId xmlns:a16="http://schemas.microsoft.com/office/drawing/2014/main" id="{4E66F958-0EA1-421B-94BB-200A925FF45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6477;p35">
              <a:extLst>
                <a:ext uri="{FF2B5EF4-FFF2-40B4-BE49-F238E27FC236}">
                  <a16:creationId xmlns:a16="http://schemas.microsoft.com/office/drawing/2014/main" id="{BE96BBAD-4E13-4CA4-B805-FF07034CC6C3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6478;p35">
              <a:extLst>
                <a:ext uri="{FF2B5EF4-FFF2-40B4-BE49-F238E27FC236}">
                  <a16:creationId xmlns:a16="http://schemas.microsoft.com/office/drawing/2014/main" id="{00630D85-B3F2-442B-A900-709489DD819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6479;p35">
              <a:extLst>
                <a:ext uri="{FF2B5EF4-FFF2-40B4-BE49-F238E27FC236}">
                  <a16:creationId xmlns:a16="http://schemas.microsoft.com/office/drawing/2014/main" id="{C5C405CC-EBBE-49E5-92EC-94DE233BEF40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480;p35">
              <a:extLst>
                <a:ext uri="{FF2B5EF4-FFF2-40B4-BE49-F238E27FC236}">
                  <a16:creationId xmlns:a16="http://schemas.microsoft.com/office/drawing/2014/main" id="{1F306F12-E9CF-4933-8651-ADF1E456C384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481;p35">
              <a:extLst>
                <a:ext uri="{FF2B5EF4-FFF2-40B4-BE49-F238E27FC236}">
                  <a16:creationId xmlns:a16="http://schemas.microsoft.com/office/drawing/2014/main" id="{2CB5F2CA-807A-4F74-ABCE-CE5CB289CC19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482;p35">
              <a:extLst>
                <a:ext uri="{FF2B5EF4-FFF2-40B4-BE49-F238E27FC236}">
                  <a16:creationId xmlns:a16="http://schemas.microsoft.com/office/drawing/2014/main" id="{8A376843-C9A7-4C90-8015-4B17231E2BAC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483;p35">
              <a:extLst>
                <a:ext uri="{FF2B5EF4-FFF2-40B4-BE49-F238E27FC236}">
                  <a16:creationId xmlns:a16="http://schemas.microsoft.com/office/drawing/2014/main" id="{6CCD5D14-7B1B-49B3-B892-56DE8F00DA24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484;p35">
              <a:extLst>
                <a:ext uri="{FF2B5EF4-FFF2-40B4-BE49-F238E27FC236}">
                  <a16:creationId xmlns:a16="http://schemas.microsoft.com/office/drawing/2014/main" id="{86311D01-8729-4676-8978-B146CFB86641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485;p35">
              <a:extLst>
                <a:ext uri="{FF2B5EF4-FFF2-40B4-BE49-F238E27FC236}">
                  <a16:creationId xmlns:a16="http://schemas.microsoft.com/office/drawing/2014/main" id="{E1F010B1-37DB-43A8-8623-A055A5F6706B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486;p35">
              <a:extLst>
                <a:ext uri="{FF2B5EF4-FFF2-40B4-BE49-F238E27FC236}">
                  <a16:creationId xmlns:a16="http://schemas.microsoft.com/office/drawing/2014/main" id="{8D4BF607-6F2B-499A-A595-3E762E869D16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487;p35">
              <a:extLst>
                <a:ext uri="{FF2B5EF4-FFF2-40B4-BE49-F238E27FC236}">
                  <a16:creationId xmlns:a16="http://schemas.microsoft.com/office/drawing/2014/main" id="{FDB5D0E5-A3A7-46CD-8A20-8FB124C772F0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488;p35">
              <a:extLst>
                <a:ext uri="{FF2B5EF4-FFF2-40B4-BE49-F238E27FC236}">
                  <a16:creationId xmlns:a16="http://schemas.microsoft.com/office/drawing/2014/main" id="{EE5D40C5-B8CE-4439-B644-FAD7B59A1157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489;p35">
              <a:extLst>
                <a:ext uri="{FF2B5EF4-FFF2-40B4-BE49-F238E27FC236}">
                  <a16:creationId xmlns:a16="http://schemas.microsoft.com/office/drawing/2014/main" id="{9755531E-5B22-43FA-A7A2-ABDEBAFD7E5F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490;p35">
              <a:extLst>
                <a:ext uri="{FF2B5EF4-FFF2-40B4-BE49-F238E27FC236}">
                  <a16:creationId xmlns:a16="http://schemas.microsoft.com/office/drawing/2014/main" id="{A247D0F1-A168-49EB-A20B-C22C3569E3B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491;p35">
              <a:extLst>
                <a:ext uri="{FF2B5EF4-FFF2-40B4-BE49-F238E27FC236}">
                  <a16:creationId xmlns:a16="http://schemas.microsoft.com/office/drawing/2014/main" id="{603AC1B4-D30C-4F50-8EF4-6D5428DE39D4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492;p35">
              <a:extLst>
                <a:ext uri="{FF2B5EF4-FFF2-40B4-BE49-F238E27FC236}">
                  <a16:creationId xmlns:a16="http://schemas.microsoft.com/office/drawing/2014/main" id="{F7AE47F0-599F-4302-808C-C34B1B0C0047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493;p35">
              <a:extLst>
                <a:ext uri="{FF2B5EF4-FFF2-40B4-BE49-F238E27FC236}">
                  <a16:creationId xmlns:a16="http://schemas.microsoft.com/office/drawing/2014/main" id="{8B32B5A6-580E-494E-8DB1-9254AEAB4EB4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494;p35">
              <a:extLst>
                <a:ext uri="{FF2B5EF4-FFF2-40B4-BE49-F238E27FC236}">
                  <a16:creationId xmlns:a16="http://schemas.microsoft.com/office/drawing/2014/main" id="{CF2B21F5-7E7F-440F-82FE-1394DF49C5A4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495;p35">
              <a:extLst>
                <a:ext uri="{FF2B5EF4-FFF2-40B4-BE49-F238E27FC236}">
                  <a16:creationId xmlns:a16="http://schemas.microsoft.com/office/drawing/2014/main" id="{6CB4C6D1-BB4D-441F-B936-652DDAC1EAE5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496;p35">
              <a:extLst>
                <a:ext uri="{FF2B5EF4-FFF2-40B4-BE49-F238E27FC236}">
                  <a16:creationId xmlns:a16="http://schemas.microsoft.com/office/drawing/2014/main" id="{3B9701BD-F744-4ACB-A442-9E48A8E090B1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497;p35">
              <a:extLst>
                <a:ext uri="{FF2B5EF4-FFF2-40B4-BE49-F238E27FC236}">
                  <a16:creationId xmlns:a16="http://schemas.microsoft.com/office/drawing/2014/main" id="{65BB4CB3-E6CC-4933-8DA3-40162F00880F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498;p35">
              <a:extLst>
                <a:ext uri="{FF2B5EF4-FFF2-40B4-BE49-F238E27FC236}">
                  <a16:creationId xmlns:a16="http://schemas.microsoft.com/office/drawing/2014/main" id="{1440CB4D-8D13-4C01-A6AE-84D0B07B9B3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499;p35">
              <a:extLst>
                <a:ext uri="{FF2B5EF4-FFF2-40B4-BE49-F238E27FC236}">
                  <a16:creationId xmlns:a16="http://schemas.microsoft.com/office/drawing/2014/main" id="{5AA944A8-348F-4D5E-9EAF-5EB5AC696CE7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500;p35">
              <a:extLst>
                <a:ext uri="{FF2B5EF4-FFF2-40B4-BE49-F238E27FC236}">
                  <a16:creationId xmlns:a16="http://schemas.microsoft.com/office/drawing/2014/main" id="{C6DE5F5B-9A32-40A5-9F2C-298464005908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501;p35">
              <a:extLst>
                <a:ext uri="{FF2B5EF4-FFF2-40B4-BE49-F238E27FC236}">
                  <a16:creationId xmlns:a16="http://schemas.microsoft.com/office/drawing/2014/main" id="{D6817B31-6989-479F-8ADE-FE52AE0DB850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502;p35">
              <a:extLst>
                <a:ext uri="{FF2B5EF4-FFF2-40B4-BE49-F238E27FC236}">
                  <a16:creationId xmlns:a16="http://schemas.microsoft.com/office/drawing/2014/main" id="{29EC9A09-41E4-4A3D-9416-849241C2D82C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503;p35">
              <a:extLst>
                <a:ext uri="{FF2B5EF4-FFF2-40B4-BE49-F238E27FC236}">
                  <a16:creationId xmlns:a16="http://schemas.microsoft.com/office/drawing/2014/main" id="{3DA902D2-709D-4E5E-9D6A-79B67A7E9B64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504;p35">
              <a:extLst>
                <a:ext uri="{FF2B5EF4-FFF2-40B4-BE49-F238E27FC236}">
                  <a16:creationId xmlns:a16="http://schemas.microsoft.com/office/drawing/2014/main" id="{F3D69D61-532C-4276-882D-9E15F3E03AFD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505;p35">
              <a:extLst>
                <a:ext uri="{FF2B5EF4-FFF2-40B4-BE49-F238E27FC236}">
                  <a16:creationId xmlns:a16="http://schemas.microsoft.com/office/drawing/2014/main" id="{3AC25317-ACCF-4DA2-B9E6-7D9292701F1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506;p35">
              <a:extLst>
                <a:ext uri="{FF2B5EF4-FFF2-40B4-BE49-F238E27FC236}">
                  <a16:creationId xmlns:a16="http://schemas.microsoft.com/office/drawing/2014/main" id="{44A488BC-EB67-418E-832F-030DD85DD9C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507;p35">
              <a:extLst>
                <a:ext uri="{FF2B5EF4-FFF2-40B4-BE49-F238E27FC236}">
                  <a16:creationId xmlns:a16="http://schemas.microsoft.com/office/drawing/2014/main" id="{35F7436D-21F7-4CA6-963A-B2949CB8616A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508;p35">
              <a:extLst>
                <a:ext uri="{FF2B5EF4-FFF2-40B4-BE49-F238E27FC236}">
                  <a16:creationId xmlns:a16="http://schemas.microsoft.com/office/drawing/2014/main" id="{050F8D01-AE86-4EA6-B075-C759617824EF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509;p35">
              <a:extLst>
                <a:ext uri="{FF2B5EF4-FFF2-40B4-BE49-F238E27FC236}">
                  <a16:creationId xmlns:a16="http://schemas.microsoft.com/office/drawing/2014/main" id="{AC7F2677-0A05-4F99-987C-A3027870C250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510;p35">
              <a:extLst>
                <a:ext uri="{FF2B5EF4-FFF2-40B4-BE49-F238E27FC236}">
                  <a16:creationId xmlns:a16="http://schemas.microsoft.com/office/drawing/2014/main" id="{54DD51C1-65CD-48C4-8F8A-E2E2AD062517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511;p35">
              <a:extLst>
                <a:ext uri="{FF2B5EF4-FFF2-40B4-BE49-F238E27FC236}">
                  <a16:creationId xmlns:a16="http://schemas.microsoft.com/office/drawing/2014/main" id="{845E191F-A3EF-4A58-B5F9-4B5953CB2D00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512;p35">
              <a:extLst>
                <a:ext uri="{FF2B5EF4-FFF2-40B4-BE49-F238E27FC236}">
                  <a16:creationId xmlns:a16="http://schemas.microsoft.com/office/drawing/2014/main" id="{06FA8C9C-08C9-44B8-BE25-3329AD785459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513;p35">
              <a:extLst>
                <a:ext uri="{FF2B5EF4-FFF2-40B4-BE49-F238E27FC236}">
                  <a16:creationId xmlns:a16="http://schemas.microsoft.com/office/drawing/2014/main" id="{78965FD2-FF1B-4BE1-B216-88D1ECEBD941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6514;p35">
              <a:extLst>
                <a:ext uri="{FF2B5EF4-FFF2-40B4-BE49-F238E27FC236}">
                  <a16:creationId xmlns:a16="http://schemas.microsoft.com/office/drawing/2014/main" id="{930998C3-AD34-4DA5-93E9-7E1ACA244BEB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6515;p35">
              <a:extLst>
                <a:ext uri="{FF2B5EF4-FFF2-40B4-BE49-F238E27FC236}">
                  <a16:creationId xmlns:a16="http://schemas.microsoft.com/office/drawing/2014/main" id="{44BA2EA2-6B9D-4D78-BCE7-F41BAFB4D2B7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6516;p35">
              <a:extLst>
                <a:ext uri="{FF2B5EF4-FFF2-40B4-BE49-F238E27FC236}">
                  <a16:creationId xmlns:a16="http://schemas.microsoft.com/office/drawing/2014/main" id="{3036D2C8-C048-4BBC-86A1-0021AA65CA52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6517;p35">
              <a:extLst>
                <a:ext uri="{FF2B5EF4-FFF2-40B4-BE49-F238E27FC236}">
                  <a16:creationId xmlns:a16="http://schemas.microsoft.com/office/drawing/2014/main" id="{82040C89-7C82-4596-A5EB-D14555767672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6518;p35">
              <a:extLst>
                <a:ext uri="{FF2B5EF4-FFF2-40B4-BE49-F238E27FC236}">
                  <a16:creationId xmlns:a16="http://schemas.microsoft.com/office/drawing/2014/main" id="{9E3735EB-88F7-4EB5-8C72-B264E8C55BA5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6519;p35">
              <a:extLst>
                <a:ext uri="{FF2B5EF4-FFF2-40B4-BE49-F238E27FC236}">
                  <a16:creationId xmlns:a16="http://schemas.microsoft.com/office/drawing/2014/main" id="{FEA4EA88-0141-4726-A7D9-DFD48F65B7F7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6520;p35">
              <a:extLst>
                <a:ext uri="{FF2B5EF4-FFF2-40B4-BE49-F238E27FC236}">
                  <a16:creationId xmlns:a16="http://schemas.microsoft.com/office/drawing/2014/main" id="{434300FA-68AD-4890-AD92-C4DA1C49200E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6521;p35">
              <a:extLst>
                <a:ext uri="{FF2B5EF4-FFF2-40B4-BE49-F238E27FC236}">
                  <a16:creationId xmlns:a16="http://schemas.microsoft.com/office/drawing/2014/main" id="{6009F813-EE63-4CCC-8D6E-2F17993C51D3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6522;p35">
              <a:extLst>
                <a:ext uri="{FF2B5EF4-FFF2-40B4-BE49-F238E27FC236}">
                  <a16:creationId xmlns:a16="http://schemas.microsoft.com/office/drawing/2014/main" id="{514F14FD-99D8-4DD8-8EC0-488F230430FF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6523;p35">
              <a:extLst>
                <a:ext uri="{FF2B5EF4-FFF2-40B4-BE49-F238E27FC236}">
                  <a16:creationId xmlns:a16="http://schemas.microsoft.com/office/drawing/2014/main" id="{C15DF73B-CE27-4305-A530-74FE4285F2F1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6524;p35">
              <a:extLst>
                <a:ext uri="{FF2B5EF4-FFF2-40B4-BE49-F238E27FC236}">
                  <a16:creationId xmlns:a16="http://schemas.microsoft.com/office/drawing/2014/main" id="{4E4DE5B2-3780-4CC0-87EE-950E0664A909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6525;p35">
              <a:extLst>
                <a:ext uri="{FF2B5EF4-FFF2-40B4-BE49-F238E27FC236}">
                  <a16:creationId xmlns:a16="http://schemas.microsoft.com/office/drawing/2014/main" id="{69A23573-3C4D-4C53-BDF9-033CE2543963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6526;p35">
              <a:extLst>
                <a:ext uri="{FF2B5EF4-FFF2-40B4-BE49-F238E27FC236}">
                  <a16:creationId xmlns:a16="http://schemas.microsoft.com/office/drawing/2014/main" id="{49CDFCEF-19D2-4C74-B77F-FBDDC91D786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6527;p35">
              <a:extLst>
                <a:ext uri="{FF2B5EF4-FFF2-40B4-BE49-F238E27FC236}">
                  <a16:creationId xmlns:a16="http://schemas.microsoft.com/office/drawing/2014/main" id="{80E31374-26FC-414C-88FC-582707577BCD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6528;p35">
              <a:extLst>
                <a:ext uri="{FF2B5EF4-FFF2-40B4-BE49-F238E27FC236}">
                  <a16:creationId xmlns:a16="http://schemas.microsoft.com/office/drawing/2014/main" id="{92AE6F29-9263-42EA-AE09-82EDF1D5A9B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6529;p35">
              <a:extLst>
                <a:ext uri="{FF2B5EF4-FFF2-40B4-BE49-F238E27FC236}">
                  <a16:creationId xmlns:a16="http://schemas.microsoft.com/office/drawing/2014/main" id="{B8EBDEF1-09DB-43B7-B594-B1A1562FB5D8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6530;p35">
              <a:extLst>
                <a:ext uri="{FF2B5EF4-FFF2-40B4-BE49-F238E27FC236}">
                  <a16:creationId xmlns:a16="http://schemas.microsoft.com/office/drawing/2014/main" id="{FA746557-2072-4BEF-84B8-03C39996A7DB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6531;p35">
              <a:extLst>
                <a:ext uri="{FF2B5EF4-FFF2-40B4-BE49-F238E27FC236}">
                  <a16:creationId xmlns:a16="http://schemas.microsoft.com/office/drawing/2014/main" id="{70DF55B8-B6B6-4E45-82D4-247CEF5ECCE9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6532;p35">
              <a:extLst>
                <a:ext uri="{FF2B5EF4-FFF2-40B4-BE49-F238E27FC236}">
                  <a16:creationId xmlns:a16="http://schemas.microsoft.com/office/drawing/2014/main" id="{1146A2EE-6EFF-4A0D-A4B5-DE89E0958B79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6533;p35">
              <a:extLst>
                <a:ext uri="{FF2B5EF4-FFF2-40B4-BE49-F238E27FC236}">
                  <a16:creationId xmlns:a16="http://schemas.microsoft.com/office/drawing/2014/main" id="{624C7C49-EEBA-4474-85DC-89CF4BB6DBA2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6534;p35">
              <a:extLst>
                <a:ext uri="{FF2B5EF4-FFF2-40B4-BE49-F238E27FC236}">
                  <a16:creationId xmlns:a16="http://schemas.microsoft.com/office/drawing/2014/main" id="{6BDE0FDB-7947-4BF8-92D5-36802EE04CB6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6535;p35">
              <a:extLst>
                <a:ext uri="{FF2B5EF4-FFF2-40B4-BE49-F238E27FC236}">
                  <a16:creationId xmlns:a16="http://schemas.microsoft.com/office/drawing/2014/main" id="{DA29A7DC-E6EF-40FE-A103-826C75A43241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6536;p35">
              <a:extLst>
                <a:ext uri="{FF2B5EF4-FFF2-40B4-BE49-F238E27FC236}">
                  <a16:creationId xmlns:a16="http://schemas.microsoft.com/office/drawing/2014/main" id="{961F9495-448A-4A48-9F17-0DA82AAEC1D3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6537;p35">
              <a:extLst>
                <a:ext uri="{FF2B5EF4-FFF2-40B4-BE49-F238E27FC236}">
                  <a16:creationId xmlns:a16="http://schemas.microsoft.com/office/drawing/2014/main" id="{063E57D7-A1E6-4613-BD1D-CDEB33D57B72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6538;p35">
              <a:extLst>
                <a:ext uri="{FF2B5EF4-FFF2-40B4-BE49-F238E27FC236}">
                  <a16:creationId xmlns:a16="http://schemas.microsoft.com/office/drawing/2014/main" id="{16F64B20-FAFC-4FC8-88CE-DCE9FD1B32DD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6539;p35">
              <a:extLst>
                <a:ext uri="{FF2B5EF4-FFF2-40B4-BE49-F238E27FC236}">
                  <a16:creationId xmlns:a16="http://schemas.microsoft.com/office/drawing/2014/main" id="{8676B314-2C48-4C3D-828A-E0448ACEB9D4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540;p35">
              <a:extLst>
                <a:ext uri="{FF2B5EF4-FFF2-40B4-BE49-F238E27FC236}">
                  <a16:creationId xmlns:a16="http://schemas.microsoft.com/office/drawing/2014/main" id="{5D6EB18C-4D52-4D60-9A2A-0030F4C9A737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541;p35">
              <a:extLst>
                <a:ext uri="{FF2B5EF4-FFF2-40B4-BE49-F238E27FC236}">
                  <a16:creationId xmlns:a16="http://schemas.microsoft.com/office/drawing/2014/main" id="{757A5D61-98FC-4707-B90E-82721AD13CAD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542;p35">
              <a:extLst>
                <a:ext uri="{FF2B5EF4-FFF2-40B4-BE49-F238E27FC236}">
                  <a16:creationId xmlns:a16="http://schemas.microsoft.com/office/drawing/2014/main" id="{DCE5F476-BD6E-4493-8294-E202276EA034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543;p35">
              <a:extLst>
                <a:ext uri="{FF2B5EF4-FFF2-40B4-BE49-F238E27FC236}">
                  <a16:creationId xmlns:a16="http://schemas.microsoft.com/office/drawing/2014/main" id="{AD5C917E-32A7-49F5-967E-EB602128DAF5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544;p35">
              <a:extLst>
                <a:ext uri="{FF2B5EF4-FFF2-40B4-BE49-F238E27FC236}">
                  <a16:creationId xmlns:a16="http://schemas.microsoft.com/office/drawing/2014/main" id="{9B27D77B-ACAF-480A-99B6-E069802A90FF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545;p35">
              <a:extLst>
                <a:ext uri="{FF2B5EF4-FFF2-40B4-BE49-F238E27FC236}">
                  <a16:creationId xmlns:a16="http://schemas.microsoft.com/office/drawing/2014/main" id="{54C4A54B-1F10-431B-899A-C21A4D8DD76B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546;p35">
              <a:extLst>
                <a:ext uri="{FF2B5EF4-FFF2-40B4-BE49-F238E27FC236}">
                  <a16:creationId xmlns:a16="http://schemas.microsoft.com/office/drawing/2014/main" id="{F0A8281D-F8C1-4EDE-AFEB-1EA3DF334BF0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547;p35">
              <a:extLst>
                <a:ext uri="{FF2B5EF4-FFF2-40B4-BE49-F238E27FC236}">
                  <a16:creationId xmlns:a16="http://schemas.microsoft.com/office/drawing/2014/main" id="{D64304C5-E7CC-4343-BF1E-77CA23419680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548;p35">
              <a:extLst>
                <a:ext uri="{FF2B5EF4-FFF2-40B4-BE49-F238E27FC236}">
                  <a16:creationId xmlns:a16="http://schemas.microsoft.com/office/drawing/2014/main" id="{1988A5B0-B1A7-4179-8505-A37BAB4D4694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549;p35">
              <a:extLst>
                <a:ext uri="{FF2B5EF4-FFF2-40B4-BE49-F238E27FC236}">
                  <a16:creationId xmlns:a16="http://schemas.microsoft.com/office/drawing/2014/main" id="{C5A23F6B-CEA8-4CCE-B028-0A4C609AC1E1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7143;p38">
            <a:extLst>
              <a:ext uri="{FF2B5EF4-FFF2-40B4-BE49-F238E27FC236}">
                <a16:creationId xmlns:a16="http://schemas.microsoft.com/office/drawing/2014/main" id="{9A22F023-8A4F-4FE2-98F0-C81A81AC3A25}"/>
              </a:ext>
            </a:extLst>
          </p:cNvPr>
          <p:cNvPicPr preferRelativeResize="0"/>
          <p:nvPr userDrawn="1"/>
        </p:nvPicPr>
        <p:blipFill>
          <a:blip r:embed="rId3">
            <a:alphaModFix amt="72000"/>
          </a:blip>
          <a:stretch>
            <a:fillRect/>
          </a:stretch>
        </p:blipFill>
        <p:spPr>
          <a:xfrm rot="-7867873">
            <a:off x="9294616" y="-101629"/>
            <a:ext cx="4511785" cy="2958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6439;p35">
            <a:extLst>
              <a:ext uri="{FF2B5EF4-FFF2-40B4-BE49-F238E27FC236}">
                <a16:creationId xmlns:a16="http://schemas.microsoft.com/office/drawing/2014/main" id="{31ED15AE-51D6-44DD-9B6C-F887168E04CE}"/>
              </a:ext>
            </a:extLst>
          </p:cNvPr>
          <p:cNvGrpSpPr/>
          <p:nvPr userDrawn="1"/>
        </p:nvGrpSpPr>
        <p:grpSpPr>
          <a:xfrm>
            <a:off x="10442625" y="6144952"/>
            <a:ext cx="3273375" cy="787920"/>
            <a:chOff x="-2810250" y="3572525"/>
            <a:chExt cx="2106500" cy="597475"/>
          </a:xfrm>
        </p:grpSpPr>
        <p:sp>
          <p:nvSpPr>
            <p:cNvPr id="454" name="Google Shape;6440;p35">
              <a:extLst>
                <a:ext uri="{FF2B5EF4-FFF2-40B4-BE49-F238E27FC236}">
                  <a16:creationId xmlns:a16="http://schemas.microsoft.com/office/drawing/2014/main" id="{11207E6D-BE74-4F28-A270-2E2A35E0FF57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6441;p35">
              <a:extLst>
                <a:ext uri="{FF2B5EF4-FFF2-40B4-BE49-F238E27FC236}">
                  <a16:creationId xmlns:a16="http://schemas.microsoft.com/office/drawing/2014/main" id="{F0B02283-88D1-4C98-9363-38898D459A7C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6442;p35">
              <a:extLst>
                <a:ext uri="{FF2B5EF4-FFF2-40B4-BE49-F238E27FC236}">
                  <a16:creationId xmlns:a16="http://schemas.microsoft.com/office/drawing/2014/main" id="{21C65A44-19F7-4729-AD98-8C719740EA5D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6443;p35">
              <a:extLst>
                <a:ext uri="{FF2B5EF4-FFF2-40B4-BE49-F238E27FC236}">
                  <a16:creationId xmlns:a16="http://schemas.microsoft.com/office/drawing/2014/main" id="{62E1F631-9A7F-456D-B1C4-2E2B040B0256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6444;p35">
              <a:extLst>
                <a:ext uri="{FF2B5EF4-FFF2-40B4-BE49-F238E27FC236}">
                  <a16:creationId xmlns:a16="http://schemas.microsoft.com/office/drawing/2014/main" id="{E700C1F5-DC2C-4176-A0FB-941BEEEE996A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6445;p35">
              <a:extLst>
                <a:ext uri="{FF2B5EF4-FFF2-40B4-BE49-F238E27FC236}">
                  <a16:creationId xmlns:a16="http://schemas.microsoft.com/office/drawing/2014/main" id="{0A32AC19-F7E7-4C1A-BE4F-96076735CE90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6446;p35">
              <a:extLst>
                <a:ext uri="{FF2B5EF4-FFF2-40B4-BE49-F238E27FC236}">
                  <a16:creationId xmlns:a16="http://schemas.microsoft.com/office/drawing/2014/main" id="{02780333-B629-4083-AC21-26B3F1B0143E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6447;p35">
              <a:extLst>
                <a:ext uri="{FF2B5EF4-FFF2-40B4-BE49-F238E27FC236}">
                  <a16:creationId xmlns:a16="http://schemas.microsoft.com/office/drawing/2014/main" id="{AA726702-332A-4A5C-837B-ACD56B6541F1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6448;p35">
              <a:extLst>
                <a:ext uri="{FF2B5EF4-FFF2-40B4-BE49-F238E27FC236}">
                  <a16:creationId xmlns:a16="http://schemas.microsoft.com/office/drawing/2014/main" id="{A0728C9F-EDB6-45C4-A8E5-08B7F6B59CFA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6449;p35">
              <a:extLst>
                <a:ext uri="{FF2B5EF4-FFF2-40B4-BE49-F238E27FC236}">
                  <a16:creationId xmlns:a16="http://schemas.microsoft.com/office/drawing/2014/main" id="{7CAE07BF-65AB-4E94-9710-D8EA08389A95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6450;p35">
              <a:extLst>
                <a:ext uri="{FF2B5EF4-FFF2-40B4-BE49-F238E27FC236}">
                  <a16:creationId xmlns:a16="http://schemas.microsoft.com/office/drawing/2014/main" id="{DF4D8079-2587-40D6-8DD0-1626EB05FA59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6451;p35">
              <a:extLst>
                <a:ext uri="{FF2B5EF4-FFF2-40B4-BE49-F238E27FC236}">
                  <a16:creationId xmlns:a16="http://schemas.microsoft.com/office/drawing/2014/main" id="{FCA11261-6547-4B5B-929C-65E7D82BBF06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6452;p35">
              <a:extLst>
                <a:ext uri="{FF2B5EF4-FFF2-40B4-BE49-F238E27FC236}">
                  <a16:creationId xmlns:a16="http://schemas.microsoft.com/office/drawing/2014/main" id="{BC7746EB-65EA-40D0-A9D1-FC878E452CC1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6453;p35">
              <a:extLst>
                <a:ext uri="{FF2B5EF4-FFF2-40B4-BE49-F238E27FC236}">
                  <a16:creationId xmlns:a16="http://schemas.microsoft.com/office/drawing/2014/main" id="{AFE6ED14-F1F2-4793-A340-03D64BE2F677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6454;p35">
              <a:extLst>
                <a:ext uri="{FF2B5EF4-FFF2-40B4-BE49-F238E27FC236}">
                  <a16:creationId xmlns:a16="http://schemas.microsoft.com/office/drawing/2014/main" id="{A9679DDC-3AFF-4620-979B-75CB1B03C2B8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6455;p35">
              <a:extLst>
                <a:ext uri="{FF2B5EF4-FFF2-40B4-BE49-F238E27FC236}">
                  <a16:creationId xmlns:a16="http://schemas.microsoft.com/office/drawing/2014/main" id="{D55A3C30-E0E9-40D6-B623-ED903CF9979C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6456;p35">
              <a:extLst>
                <a:ext uri="{FF2B5EF4-FFF2-40B4-BE49-F238E27FC236}">
                  <a16:creationId xmlns:a16="http://schemas.microsoft.com/office/drawing/2014/main" id="{2BD8CB21-6F45-445E-B5E9-7C7846304A6F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6457;p35">
              <a:extLst>
                <a:ext uri="{FF2B5EF4-FFF2-40B4-BE49-F238E27FC236}">
                  <a16:creationId xmlns:a16="http://schemas.microsoft.com/office/drawing/2014/main" id="{51BD95A0-A4E4-4774-8B96-867327072360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6458;p35">
              <a:extLst>
                <a:ext uri="{FF2B5EF4-FFF2-40B4-BE49-F238E27FC236}">
                  <a16:creationId xmlns:a16="http://schemas.microsoft.com/office/drawing/2014/main" id="{F1E0F549-F92F-4777-ACBE-D4D448EDA311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6459;p35">
              <a:extLst>
                <a:ext uri="{FF2B5EF4-FFF2-40B4-BE49-F238E27FC236}">
                  <a16:creationId xmlns:a16="http://schemas.microsoft.com/office/drawing/2014/main" id="{87E008BC-ACE6-40B7-ADDD-3FC888FFA5F4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6460;p35">
              <a:extLst>
                <a:ext uri="{FF2B5EF4-FFF2-40B4-BE49-F238E27FC236}">
                  <a16:creationId xmlns:a16="http://schemas.microsoft.com/office/drawing/2014/main" id="{2C6D3FEA-FE52-4559-9109-5970A0F8FF04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6461;p35">
              <a:extLst>
                <a:ext uri="{FF2B5EF4-FFF2-40B4-BE49-F238E27FC236}">
                  <a16:creationId xmlns:a16="http://schemas.microsoft.com/office/drawing/2014/main" id="{30019F08-3003-499D-B67C-8CDEE1EAF806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6462;p35">
              <a:extLst>
                <a:ext uri="{FF2B5EF4-FFF2-40B4-BE49-F238E27FC236}">
                  <a16:creationId xmlns:a16="http://schemas.microsoft.com/office/drawing/2014/main" id="{AF9B3F4D-6A63-4AE3-903B-90ECF93C4898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6463;p35">
              <a:extLst>
                <a:ext uri="{FF2B5EF4-FFF2-40B4-BE49-F238E27FC236}">
                  <a16:creationId xmlns:a16="http://schemas.microsoft.com/office/drawing/2014/main" id="{C133D352-E580-4155-9FB6-D0361ABEB365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6464;p35">
              <a:extLst>
                <a:ext uri="{FF2B5EF4-FFF2-40B4-BE49-F238E27FC236}">
                  <a16:creationId xmlns:a16="http://schemas.microsoft.com/office/drawing/2014/main" id="{C8E371E9-E372-41CA-BB51-81AA7D75A735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6465;p35">
              <a:extLst>
                <a:ext uri="{FF2B5EF4-FFF2-40B4-BE49-F238E27FC236}">
                  <a16:creationId xmlns:a16="http://schemas.microsoft.com/office/drawing/2014/main" id="{446442EE-A61C-4CB2-9267-FE66519CB527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6466;p35">
              <a:extLst>
                <a:ext uri="{FF2B5EF4-FFF2-40B4-BE49-F238E27FC236}">
                  <a16:creationId xmlns:a16="http://schemas.microsoft.com/office/drawing/2014/main" id="{BB59EA94-60EF-423D-9778-6306552F9801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6467;p35">
              <a:extLst>
                <a:ext uri="{FF2B5EF4-FFF2-40B4-BE49-F238E27FC236}">
                  <a16:creationId xmlns:a16="http://schemas.microsoft.com/office/drawing/2014/main" id="{D9966C7E-44B9-4AA7-B08E-69982CFEA561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6468;p35">
              <a:extLst>
                <a:ext uri="{FF2B5EF4-FFF2-40B4-BE49-F238E27FC236}">
                  <a16:creationId xmlns:a16="http://schemas.microsoft.com/office/drawing/2014/main" id="{2D29BD5B-B083-4086-9319-7638E1C2EF6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6469;p35">
              <a:extLst>
                <a:ext uri="{FF2B5EF4-FFF2-40B4-BE49-F238E27FC236}">
                  <a16:creationId xmlns:a16="http://schemas.microsoft.com/office/drawing/2014/main" id="{93935B1B-B3CC-46AD-A79B-93B5D5AF3FFB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6470;p35">
              <a:extLst>
                <a:ext uri="{FF2B5EF4-FFF2-40B4-BE49-F238E27FC236}">
                  <a16:creationId xmlns:a16="http://schemas.microsoft.com/office/drawing/2014/main" id="{CAC88270-18DD-4EA7-8443-2C5A6EE9CEEF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6471;p35">
              <a:extLst>
                <a:ext uri="{FF2B5EF4-FFF2-40B4-BE49-F238E27FC236}">
                  <a16:creationId xmlns:a16="http://schemas.microsoft.com/office/drawing/2014/main" id="{116D8586-3281-4FC7-807A-6F92B57DF37D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6472;p35">
              <a:extLst>
                <a:ext uri="{FF2B5EF4-FFF2-40B4-BE49-F238E27FC236}">
                  <a16:creationId xmlns:a16="http://schemas.microsoft.com/office/drawing/2014/main" id="{39626164-15AD-4623-8393-AB55C7C417B8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6473;p35">
              <a:extLst>
                <a:ext uri="{FF2B5EF4-FFF2-40B4-BE49-F238E27FC236}">
                  <a16:creationId xmlns:a16="http://schemas.microsoft.com/office/drawing/2014/main" id="{11D2240D-C9D8-4F7C-9757-9AFFABB41D33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6474;p35">
              <a:extLst>
                <a:ext uri="{FF2B5EF4-FFF2-40B4-BE49-F238E27FC236}">
                  <a16:creationId xmlns:a16="http://schemas.microsoft.com/office/drawing/2014/main" id="{EF214593-2BD1-493C-906A-BD8777E4C326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6475;p35">
              <a:extLst>
                <a:ext uri="{FF2B5EF4-FFF2-40B4-BE49-F238E27FC236}">
                  <a16:creationId xmlns:a16="http://schemas.microsoft.com/office/drawing/2014/main" id="{C30BBAAC-42EC-4644-BFDC-B2C6CD466AB5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6476;p35">
              <a:extLst>
                <a:ext uri="{FF2B5EF4-FFF2-40B4-BE49-F238E27FC236}">
                  <a16:creationId xmlns:a16="http://schemas.microsoft.com/office/drawing/2014/main" id="{1EB280B2-F4A2-40E9-BAFC-6C3A38ED1094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6477;p35">
              <a:extLst>
                <a:ext uri="{FF2B5EF4-FFF2-40B4-BE49-F238E27FC236}">
                  <a16:creationId xmlns:a16="http://schemas.microsoft.com/office/drawing/2014/main" id="{1F433699-CFA0-49CA-BDA2-47DAEFEA493C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6478;p35">
              <a:extLst>
                <a:ext uri="{FF2B5EF4-FFF2-40B4-BE49-F238E27FC236}">
                  <a16:creationId xmlns:a16="http://schemas.microsoft.com/office/drawing/2014/main" id="{84CA9D72-8634-409C-AD17-AB99371AE02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6479;p35">
              <a:extLst>
                <a:ext uri="{FF2B5EF4-FFF2-40B4-BE49-F238E27FC236}">
                  <a16:creationId xmlns:a16="http://schemas.microsoft.com/office/drawing/2014/main" id="{8C3B05FA-5379-4B3B-B0C8-2EC5E40A743C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6480;p35">
              <a:extLst>
                <a:ext uri="{FF2B5EF4-FFF2-40B4-BE49-F238E27FC236}">
                  <a16:creationId xmlns:a16="http://schemas.microsoft.com/office/drawing/2014/main" id="{70903B2B-2966-40BA-A340-6109FFAF3CA3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6481;p35">
              <a:extLst>
                <a:ext uri="{FF2B5EF4-FFF2-40B4-BE49-F238E27FC236}">
                  <a16:creationId xmlns:a16="http://schemas.microsoft.com/office/drawing/2014/main" id="{00E79FD7-8725-4F76-87DF-A0367F2B5CC3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6482;p35">
              <a:extLst>
                <a:ext uri="{FF2B5EF4-FFF2-40B4-BE49-F238E27FC236}">
                  <a16:creationId xmlns:a16="http://schemas.microsoft.com/office/drawing/2014/main" id="{7ACD9A77-3CB1-489C-BD80-EE14D3C182E4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6483;p35">
              <a:extLst>
                <a:ext uri="{FF2B5EF4-FFF2-40B4-BE49-F238E27FC236}">
                  <a16:creationId xmlns:a16="http://schemas.microsoft.com/office/drawing/2014/main" id="{87EE86A8-02C0-421F-9E31-59D7EEC33CE3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6484;p35">
              <a:extLst>
                <a:ext uri="{FF2B5EF4-FFF2-40B4-BE49-F238E27FC236}">
                  <a16:creationId xmlns:a16="http://schemas.microsoft.com/office/drawing/2014/main" id="{7B47A0D8-DEF3-4A6F-8AB8-EF8E1F240830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6485;p35">
              <a:extLst>
                <a:ext uri="{FF2B5EF4-FFF2-40B4-BE49-F238E27FC236}">
                  <a16:creationId xmlns:a16="http://schemas.microsoft.com/office/drawing/2014/main" id="{7D3A51B4-234C-45B0-B462-59BEDDCD2C89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6486;p35">
              <a:extLst>
                <a:ext uri="{FF2B5EF4-FFF2-40B4-BE49-F238E27FC236}">
                  <a16:creationId xmlns:a16="http://schemas.microsoft.com/office/drawing/2014/main" id="{011DEE7D-2B3D-4612-B92B-8DD86269CA6B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6487;p35">
              <a:extLst>
                <a:ext uri="{FF2B5EF4-FFF2-40B4-BE49-F238E27FC236}">
                  <a16:creationId xmlns:a16="http://schemas.microsoft.com/office/drawing/2014/main" id="{5F17FE9F-C872-4C57-9CED-6E4D48A9DFD3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6488;p35">
              <a:extLst>
                <a:ext uri="{FF2B5EF4-FFF2-40B4-BE49-F238E27FC236}">
                  <a16:creationId xmlns:a16="http://schemas.microsoft.com/office/drawing/2014/main" id="{385D7687-ED09-408C-9387-689B29D9C0F9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6489;p35">
              <a:extLst>
                <a:ext uri="{FF2B5EF4-FFF2-40B4-BE49-F238E27FC236}">
                  <a16:creationId xmlns:a16="http://schemas.microsoft.com/office/drawing/2014/main" id="{DD4BCE1D-C2C7-43A6-B5D2-DD61BA609DB7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6490;p35">
              <a:extLst>
                <a:ext uri="{FF2B5EF4-FFF2-40B4-BE49-F238E27FC236}">
                  <a16:creationId xmlns:a16="http://schemas.microsoft.com/office/drawing/2014/main" id="{39EA68A1-ED64-49A0-AD7C-8E813DDADA36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6491;p35">
              <a:extLst>
                <a:ext uri="{FF2B5EF4-FFF2-40B4-BE49-F238E27FC236}">
                  <a16:creationId xmlns:a16="http://schemas.microsoft.com/office/drawing/2014/main" id="{60606BB0-1CC6-406A-B52A-41E131DF2E4B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6492;p35">
              <a:extLst>
                <a:ext uri="{FF2B5EF4-FFF2-40B4-BE49-F238E27FC236}">
                  <a16:creationId xmlns:a16="http://schemas.microsoft.com/office/drawing/2014/main" id="{1E5FBF89-967D-4961-AC80-ADD821692B10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6493;p35">
              <a:extLst>
                <a:ext uri="{FF2B5EF4-FFF2-40B4-BE49-F238E27FC236}">
                  <a16:creationId xmlns:a16="http://schemas.microsoft.com/office/drawing/2014/main" id="{2C02BCB5-DC89-4113-A712-876116C9E074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6494;p35">
              <a:extLst>
                <a:ext uri="{FF2B5EF4-FFF2-40B4-BE49-F238E27FC236}">
                  <a16:creationId xmlns:a16="http://schemas.microsoft.com/office/drawing/2014/main" id="{B1F5D677-708C-4849-BF79-B328A377C829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6495;p35">
              <a:extLst>
                <a:ext uri="{FF2B5EF4-FFF2-40B4-BE49-F238E27FC236}">
                  <a16:creationId xmlns:a16="http://schemas.microsoft.com/office/drawing/2014/main" id="{1663FEB4-504D-4E70-9193-E2D07F312E26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6496;p35">
              <a:extLst>
                <a:ext uri="{FF2B5EF4-FFF2-40B4-BE49-F238E27FC236}">
                  <a16:creationId xmlns:a16="http://schemas.microsoft.com/office/drawing/2014/main" id="{E6142F51-FED1-4FFD-B3A5-2328A28FEB1B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6497;p35">
              <a:extLst>
                <a:ext uri="{FF2B5EF4-FFF2-40B4-BE49-F238E27FC236}">
                  <a16:creationId xmlns:a16="http://schemas.microsoft.com/office/drawing/2014/main" id="{7AD7B13B-764C-4470-839D-614A69996899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6498;p35">
              <a:extLst>
                <a:ext uri="{FF2B5EF4-FFF2-40B4-BE49-F238E27FC236}">
                  <a16:creationId xmlns:a16="http://schemas.microsoft.com/office/drawing/2014/main" id="{3B0C8318-9B3B-499D-B767-92FC801708FA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6499;p35">
              <a:extLst>
                <a:ext uri="{FF2B5EF4-FFF2-40B4-BE49-F238E27FC236}">
                  <a16:creationId xmlns:a16="http://schemas.microsoft.com/office/drawing/2014/main" id="{4D0322B3-567D-4C48-829E-32164BBDB3BB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6500;p35">
              <a:extLst>
                <a:ext uri="{FF2B5EF4-FFF2-40B4-BE49-F238E27FC236}">
                  <a16:creationId xmlns:a16="http://schemas.microsoft.com/office/drawing/2014/main" id="{E4CF55AD-33C6-4813-867D-1BCCDEBE6954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6501;p35">
              <a:extLst>
                <a:ext uri="{FF2B5EF4-FFF2-40B4-BE49-F238E27FC236}">
                  <a16:creationId xmlns:a16="http://schemas.microsoft.com/office/drawing/2014/main" id="{26278A7C-6756-46AD-A8B5-F95DFCAFAC45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6502;p35">
              <a:extLst>
                <a:ext uri="{FF2B5EF4-FFF2-40B4-BE49-F238E27FC236}">
                  <a16:creationId xmlns:a16="http://schemas.microsoft.com/office/drawing/2014/main" id="{0E567E1D-A013-4298-A413-EDC3919C048E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6503;p35">
              <a:extLst>
                <a:ext uri="{FF2B5EF4-FFF2-40B4-BE49-F238E27FC236}">
                  <a16:creationId xmlns:a16="http://schemas.microsoft.com/office/drawing/2014/main" id="{3A7A5316-FA1A-4B82-8AF2-F235FD3BBE9D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6504;p35">
              <a:extLst>
                <a:ext uri="{FF2B5EF4-FFF2-40B4-BE49-F238E27FC236}">
                  <a16:creationId xmlns:a16="http://schemas.microsoft.com/office/drawing/2014/main" id="{0D44C204-C558-477E-BB99-E1561FDAB2DA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6505;p35">
              <a:extLst>
                <a:ext uri="{FF2B5EF4-FFF2-40B4-BE49-F238E27FC236}">
                  <a16:creationId xmlns:a16="http://schemas.microsoft.com/office/drawing/2014/main" id="{F5CE1DE6-6F16-4A34-B38F-AE5EA54AF4C4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6506;p35">
              <a:extLst>
                <a:ext uri="{FF2B5EF4-FFF2-40B4-BE49-F238E27FC236}">
                  <a16:creationId xmlns:a16="http://schemas.microsoft.com/office/drawing/2014/main" id="{64348D7B-9673-4DC2-A860-055E45D5081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6507;p35">
              <a:extLst>
                <a:ext uri="{FF2B5EF4-FFF2-40B4-BE49-F238E27FC236}">
                  <a16:creationId xmlns:a16="http://schemas.microsoft.com/office/drawing/2014/main" id="{264DAC76-DAAB-4945-8B18-F5FCB8CC14D4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6508;p35">
              <a:extLst>
                <a:ext uri="{FF2B5EF4-FFF2-40B4-BE49-F238E27FC236}">
                  <a16:creationId xmlns:a16="http://schemas.microsoft.com/office/drawing/2014/main" id="{A0CB5B94-58C8-4532-A831-869E0F6D52D6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6509;p35">
              <a:extLst>
                <a:ext uri="{FF2B5EF4-FFF2-40B4-BE49-F238E27FC236}">
                  <a16:creationId xmlns:a16="http://schemas.microsoft.com/office/drawing/2014/main" id="{896B296D-3B58-4EEC-8DFE-3923B8D14C0F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6510;p35">
              <a:extLst>
                <a:ext uri="{FF2B5EF4-FFF2-40B4-BE49-F238E27FC236}">
                  <a16:creationId xmlns:a16="http://schemas.microsoft.com/office/drawing/2014/main" id="{91E67082-B6C0-4D29-A1C3-3E857F9C6071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6511;p35">
              <a:extLst>
                <a:ext uri="{FF2B5EF4-FFF2-40B4-BE49-F238E27FC236}">
                  <a16:creationId xmlns:a16="http://schemas.microsoft.com/office/drawing/2014/main" id="{C18E03AE-1A05-4BB5-8196-887459AAA595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6512;p35">
              <a:extLst>
                <a:ext uri="{FF2B5EF4-FFF2-40B4-BE49-F238E27FC236}">
                  <a16:creationId xmlns:a16="http://schemas.microsoft.com/office/drawing/2014/main" id="{25A6F2E6-629F-4305-90F8-74215DC68D40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6513;p35">
              <a:extLst>
                <a:ext uri="{FF2B5EF4-FFF2-40B4-BE49-F238E27FC236}">
                  <a16:creationId xmlns:a16="http://schemas.microsoft.com/office/drawing/2014/main" id="{E9B87D22-4CE6-4A4A-969E-3F7BEA486D08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6514;p35">
              <a:extLst>
                <a:ext uri="{FF2B5EF4-FFF2-40B4-BE49-F238E27FC236}">
                  <a16:creationId xmlns:a16="http://schemas.microsoft.com/office/drawing/2014/main" id="{147F117E-B044-4B69-946A-FE78D4C52238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6515;p35">
              <a:extLst>
                <a:ext uri="{FF2B5EF4-FFF2-40B4-BE49-F238E27FC236}">
                  <a16:creationId xmlns:a16="http://schemas.microsoft.com/office/drawing/2014/main" id="{C4FF741C-8BAE-4AD0-B106-8BAC4A317D7B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6516;p35">
              <a:extLst>
                <a:ext uri="{FF2B5EF4-FFF2-40B4-BE49-F238E27FC236}">
                  <a16:creationId xmlns:a16="http://schemas.microsoft.com/office/drawing/2014/main" id="{992521CA-23A0-4D0B-B5DD-E1CEDF144498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6517;p35">
              <a:extLst>
                <a:ext uri="{FF2B5EF4-FFF2-40B4-BE49-F238E27FC236}">
                  <a16:creationId xmlns:a16="http://schemas.microsoft.com/office/drawing/2014/main" id="{ABE84C2B-7F9B-4BDF-B3FA-3A50096DB5DE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6518;p35">
              <a:extLst>
                <a:ext uri="{FF2B5EF4-FFF2-40B4-BE49-F238E27FC236}">
                  <a16:creationId xmlns:a16="http://schemas.microsoft.com/office/drawing/2014/main" id="{1794F17D-F87F-4764-8434-9FAAD4169FA3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6519;p35">
              <a:extLst>
                <a:ext uri="{FF2B5EF4-FFF2-40B4-BE49-F238E27FC236}">
                  <a16:creationId xmlns:a16="http://schemas.microsoft.com/office/drawing/2014/main" id="{9A52188F-3880-4F9B-9921-3515D0B3071F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6520;p35">
              <a:extLst>
                <a:ext uri="{FF2B5EF4-FFF2-40B4-BE49-F238E27FC236}">
                  <a16:creationId xmlns:a16="http://schemas.microsoft.com/office/drawing/2014/main" id="{D1933701-822D-4FD7-AB1B-655E8DB1015C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6521;p35">
              <a:extLst>
                <a:ext uri="{FF2B5EF4-FFF2-40B4-BE49-F238E27FC236}">
                  <a16:creationId xmlns:a16="http://schemas.microsoft.com/office/drawing/2014/main" id="{833040FF-2B12-4D4D-B718-7B41DA8F692C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6522;p35">
              <a:extLst>
                <a:ext uri="{FF2B5EF4-FFF2-40B4-BE49-F238E27FC236}">
                  <a16:creationId xmlns:a16="http://schemas.microsoft.com/office/drawing/2014/main" id="{EAED0A83-D3F8-4885-AEE7-76D85C8F1966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6523;p35">
              <a:extLst>
                <a:ext uri="{FF2B5EF4-FFF2-40B4-BE49-F238E27FC236}">
                  <a16:creationId xmlns:a16="http://schemas.microsoft.com/office/drawing/2014/main" id="{4A90945E-188A-4A10-830F-8C0BDCD2F4C8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6524;p35">
              <a:extLst>
                <a:ext uri="{FF2B5EF4-FFF2-40B4-BE49-F238E27FC236}">
                  <a16:creationId xmlns:a16="http://schemas.microsoft.com/office/drawing/2014/main" id="{4D37D88E-043A-4144-B1FE-05C30FC50F22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6525;p35">
              <a:extLst>
                <a:ext uri="{FF2B5EF4-FFF2-40B4-BE49-F238E27FC236}">
                  <a16:creationId xmlns:a16="http://schemas.microsoft.com/office/drawing/2014/main" id="{E0EC9497-0DB6-469B-9BD6-3A6FD084C823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6526;p35">
              <a:extLst>
                <a:ext uri="{FF2B5EF4-FFF2-40B4-BE49-F238E27FC236}">
                  <a16:creationId xmlns:a16="http://schemas.microsoft.com/office/drawing/2014/main" id="{0856AE80-8338-47EF-A939-F40EAE96E0E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6527;p35">
              <a:extLst>
                <a:ext uri="{FF2B5EF4-FFF2-40B4-BE49-F238E27FC236}">
                  <a16:creationId xmlns:a16="http://schemas.microsoft.com/office/drawing/2014/main" id="{913F3B49-D129-44A9-A52B-6C37AB5B0484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6528;p35">
              <a:extLst>
                <a:ext uri="{FF2B5EF4-FFF2-40B4-BE49-F238E27FC236}">
                  <a16:creationId xmlns:a16="http://schemas.microsoft.com/office/drawing/2014/main" id="{6CB820F8-BB7C-4504-BF4A-3ABA0B19E6DB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6529;p35">
              <a:extLst>
                <a:ext uri="{FF2B5EF4-FFF2-40B4-BE49-F238E27FC236}">
                  <a16:creationId xmlns:a16="http://schemas.microsoft.com/office/drawing/2014/main" id="{BE45B66A-73A7-4817-A844-9B22F91648A6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6530;p35">
              <a:extLst>
                <a:ext uri="{FF2B5EF4-FFF2-40B4-BE49-F238E27FC236}">
                  <a16:creationId xmlns:a16="http://schemas.microsoft.com/office/drawing/2014/main" id="{7CB060B0-8C51-43C4-BC52-B39FFAF2E8FE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6531;p35">
              <a:extLst>
                <a:ext uri="{FF2B5EF4-FFF2-40B4-BE49-F238E27FC236}">
                  <a16:creationId xmlns:a16="http://schemas.microsoft.com/office/drawing/2014/main" id="{0B6088CD-4ECF-44BC-9FB2-176717452F34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6532;p35">
              <a:extLst>
                <a:ext uri="{FF2B5EF4-FFF2-40B4-BE49-F238E27FC236}">
                  <a16:creationId xmlns:a16="http://schemas.microsoft.com/office/drawing/2014/main" id="{C09C75B0-7A3A-4EF9-B115-C44214811D5A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6533;p35">
              <a:extLst>
                <a:ext uri="{FF2B5EF4-FFF2-40B4-BE49-F238E27FC236}">
                  <a16:creationId xmlns:a16="http://schemas.microsoft.com/office/drawing/2014/main" id="{05A1139F-CEBA-4BE7-BE4C-836A80B10FCF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6534;p35">
              <a:extLst>
                <a:ext uri="{FF2B5EF4-FFF2-40B4-BE49-F238E27FC236}">
                  <a16:creationId xmlns:a16="http://schemas.microsoft.com/office/drawing/2014/main" id="{740D9F1A-247F-49BE-B58D-471B279372A7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6535;p35">
              <a:extLst>
                <a:ext uri="{FF2B5EF4-FFF2-40B4-BE49-F238E27FC236}">
                  <a16:creationId xmlns:a16="http://schemas.microsoft.com/office/drawing/2014/main" id="{6357B73C-8CA5-42C1-8E01-F323E5CD7EAE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6536;p35">
              <a:extLst>
                <a:ext uri="{FF2B5EF4-FFF2-40B4-BE49-F238E27FC236}">
                  <a16:creationId xmlns:a16="http://schemas.microsoft.com/office/drawing/2014/main" id="{406D07FC-1E74-453E-98F1-D1DFADD625C6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6537;p35">
              <a:extLst>
                <a:ext uri="{FF2B5EF4-FFF2-40B4-BE49-F238E27FC236}">
                  <a16:creationId xmlns:a16="http://schemas.microsoft.com/office/drawing/2014/main" id="{4E67AB7B-90D1-4954-8EBE-DB27997FF88E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6538;p35">
              <a:extLst>
                <a:ext uri="{FF2B5EF4-FFF2-40B4-BE49-F238E27FC236}">
                  <a16:creationId xmlns:a16="http://schemas.microsoft.com/office/drawing/2014/main" id="{B4895F02-F96C-40BD-8439-424FD430FC24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6539;p35">
              <a:extLst>
                <a:ext uri="{FF2B5EF4-FFF2-40B4-BE49-F238E27FC236}">
                  <a16:creationId xmlns:a16="http://schemas.microsoft.com/office/drawing/2014/main" id="{36549840-D51C-4820-9C5D-DA86D489AAFA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540;p35">
              <a:extLst>
                <a:ext uri="{FF2B5EF4-FFF2-40B4-BE49-F238E27FC236}">
                  <a16:creationId xmlns:a16="http://schemas.microsoft.com/office/drawing/2014/main" id="{9340906D-C44A-4F7D-8282-EE0CF58FE5B6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541;p35">
              <a:extLst>
                <a:ext uri="{FF2B5EF4-FFF2-40B4-BE49-F238E27FC236}">
                  <a16:creationId xmlns:a16="http://schemas.microsoft.com/office/drawing/2014/main" id="{34B2516D-AB6B-421F-A822-C1F19A42B1F6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542;p35">
              <a:extLst>
                <a:ext uri="{FF2B5EF4-FFF2-40B4-BE49-F238E27FC236}">
                  <a16:creationId xmlns:a16="http://schemas.microsoft.com/office/drawing/2014/main" id="{EBB6EA03-E859-461F-9F8F-8A26E3FF25BC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543;p35">
              <a:extLst>
                <a:ext uri="{FF2B5EF4-FFF2-40B4-BE49-F238E27FC236}">
                  <a16:creationId xmlns:a16="http://schemas.microsoft.com/office/drawing/2014/main" id="{483A77CE-D4A8-4EEA-9C8A-E373BC9119F4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544;p35">
              <a:extLst>
                <a:ext uri="{FF2B5EF4-FFF2-40B4-BE49-F238E27FC236}">
                  <a16:creationId xmlns:a16="http://schemas.microsoft.com/office/drawing/2014/main" id="{865A5765-3157-4527-8C94-4D62FCC1CD18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45;p35">
              <a:extLst>
                <a:ext uri="{FF2B5EF4-FFF2-40B4-BE49-F238E27FC236}">
                  <a16:creationId xmlns:a16="http://schemas.microsoft.com/office/drawing/2014/main" id="{A9B864BC-D039-40F9-B0CC-31F2BDD5B488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546;p35">
              <a:extLst>
                <a:ext uri="{FF2B5EF4-FFF2-40B4-BE49-F238E27FC236}">
                  <a16:creationId xmlns:a16="http://schemas.microsoft.com/office/drawing/2014/main" id="{EC202CF1-0C08-499E-BF09-7A308BBBD7FE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6547;p35">
              <a:extLst>
                <a:ext uri="{FF2B5EF4-FFF2-40B4-BE49-F238E27FC236}">
                  <a16:creationId xmlns:a16="http://schemas.microsoft.com/office/drawing/2014/main" id="{29151B4E-933E-4F02-B48D-4102159C39A9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6548;p35">
              <a:extLst>
                <a:ext uri="{FF2B5EF4-FFF2-40B4-BE49-F238E27FC236}">
                  <a16:creationId xmlns:a16="http://schemas.microsoft.com/office/drawing/2014/main" id="{3B1ECAF1-B9CB-4FC7-8B87-724F384EABF7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6549;p35">
              <a:extLst>
                <a:ext uri="{FF2B5EF4-FFF2-40B4-BE49-F238E27FC236}">
                  <a16:creationId xmlns:a16="http://schemas.microsoft.com/office/drawing/2014/main" id="{F8A95AF9-FFD8-41F4-98C9-97FFFA098178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383;p4">
            <a:extLst>
              <a:ext uri="{FF2B5EF4-FFF2-40B4-BE49-F238E27FC236}">
                <a16:creationId xmlns:a16="http://schemas.microsoft.com/office/drawing/2014/main" id="{E25277D8-6703-40F2-B623-AEE908F559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9" y="-1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18AEFF-408D-4F1D-8699-6701439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6511C4-0D76-4D6E-AD0B-E3EFADAF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255465-88B3-4544-AD4B-503AB1A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43" name="Google Shape;6439;p35">
            <a:extLst>
              <a:ext uri="{FF2B5EF4-FFF2-40B4-BE49-F238E27FC236}">
                <a16:creationId xmlns:a16="http://schemas.microsoft.com/office/drawing/2014/main" id="{31A41F08-89F4-4A0A-A5B1-A5E7DF726161}"/>
              </a:ext>
            </a:extLst>
          </p:cNvPr>
          <p:cNvGrpSpPr/>
          <p:nvPr userDrawn="1"/>
        </p:nvGrpSpPr>
        <p:grpSpPr>
          <a:xfrm>
            <a:off x="-1063575" y="983443"/>
            <a:ext cx="3273375" cy="787920"/>
            <a:chOff x="-2810250" y="3572525"/>
            <a:chExt cx="2106500" cy="597475"/>
          </a:xfrm>
        </p:grpSpPr>
        <p:sp>
          <p:nvSpPr>
            <p:cNvPr id="344" name="Google Shape;6440;p35">
              <a:extLst>
                <a:ext uri="{FF2B5EF4-FFF2-40B4-BE49-F238E27FC236}">
                  <a16:creationId xmlns:a16="http://schemas.microsoft.com/office/drawing/2014/main" id="{B05A5995-27A2-4EDB-B022-87521E92BDA9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441;p35">
              <a:extLst>
                <a:ext uri="{FF2B5EF4-FFF2-40B4-BE49-F238E27FC236}">
                  <a16:creationId xmlns:a16="http://schemas.microsoft.com/office/drawing/2014/main" id="{589507E5-E0F1-4935-9D9B-E1C599021526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442;p35">
              <a:extLst>
                <a:ext uri="{FF2B5EF4-FFF2-40B4-BE49-F238E27FC236}">
                  <a16:creationId xmlns:a16="http://schemas.microsoft.com/office/drawing/2014/main" id="{5E586090-E16A-49A6-985D-05A9D6B6A5C2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443;p35">
              <a:extLst>
                <a:ext uri="{FF2B5EF4-FFF2-40B4-BE49-F238E27FC236}">
                  <a16:creationId xmlns:a16="http://schemas.microsoft.com/office/drawing/2014/main" id="{F65EBA37-CA3D-4E41-A3F3-CC523BDA60A6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444;p35">
              <a:extLst>
                <a:ext uri="{FF2B5EF4-FFF2-40B4-BE49-F238E27FC236}">
                  <a16:creationId xmlns:a16="http://schemas.microsoft.com/office/drawing/2014/main" id="{5BCA089E-5E17-4CE4-B9E2-207660A9C546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445;p35">
              <a:extLst>
                <a:ext uri="{FF2B5EF4-FFF2-40B4-BE49-F238E27FC236}">
                  <a16:creationId xmlns:a16="http://schemas.microsoft.com/office/drawing/2014/main" id="{A4D0F993-4654-4431-A60E-E11C0595105C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446;p35">
              <a:extLst>
                <a:ext uri="{FF2B5EF4-FFF2-40B4-BE49-F238E27FC236}">
                  <a16:creationId xmlns:a16="http://schemas.microsoft.com/office/drawing/2014/main" id="{9F67CD02-D1EA-42A1-9DE6-7A05E0D4032C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447;p35">
              <a:extLst>
                <a:ext uri="{FF2B5EF4-FFF2-40B4-BE49-F238E27FC236}">
                  <a16:creationId xmlns:a16="http://schemas.microsoft.com/office/drawing/2014/main" id="{78D949D4-C985-4541-8D2D-82DEAA89C67A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448;p35">
              <a:extLst>
                <a:ext uri="{FF2B5EF4-FFF2-40B4-BE49-F238E27FC236}">
                  <a16:creationId xmlns:a16="http://schemas.microsoft.com/office/drawing/2014/main" id="{00331EE3-B192-4850-AC9D-D8C3E5D7D8B7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49;p35">
              <a:extLst>
                <a:ext uri="{FF2B5EF4-FFF2-40B4-BE49-F238E27FC236}">
                  <a16:creationId xmlns:a16="http://schemas.microsoft.com/office/drawing/2014/main" id="{557EE5A9-A9D6-490B-B32B-56C22F4C9BE4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450;p35">
              <a:extLst>
                <a:ext uri="{FF2B5EF4-FFF2-40B4-BE49-F238E27FC236}">
                  <a16:creationId xmlns:a16="http://schemas.microsoft.com/office/drawing/2014/main" id="{F80AB3D9-7FFB-4EBF-973F-BEEBCA170F28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451;p35">
              <a:extLst>
                <a:ext uri="{FF2B5EF4-FFF2-40B4-BE49-F238E27FC236}">
                  <a16:creationId xmlns:a16="http://schemas.microsoft.com/office/drawing/2014/main" id="{6E83071D-BCD3-4007-8E5F-488F779FE1C8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452;p35">
              <a:extLst>
                <a:ext uri="{FF2B5EF4-FFF2-40B4-BE49-F238E27FC236}">
                  <a16:creationId xmlns:a16="http://schemas.microsoft.com/office/drawing/2014/main" id="{5A18FC53-3EF3-44CD-8094-D7ADC4866CC7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453;p35">
              <a:extLst>
                <a:ext uri="{FF2B5EF4-FFF2-40B4-BE49-F238E27FC236}">
                  <a16:creationId xmlns:a16="http://schemas.microsoft.com/office/drawing/2014/main" id="{69F73901-5323-4DCF-81DF-49810ECA716B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454;p35">
              <a:extLst>
                <a:ext uri="{FF2B5EF4-FFF2-40B4-BE49-F238E27FC236}">
                  <a16:creationId xmlns:a16="http://schemas.microsoft.com/office/drawing/2014/main" id="{88DE45EE-C057-4DA0-89CA-2CA54311D66A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455;p35">
              <a:extLst>
                <a:ext uri="{FF2B5EF4-FFF2-40B4-BE49-F238E27FC236}">
                  <a16:creationId xmlns:a16="http://schemas.microsoft.com/office/drawing/2014/main" id="{78992378-AF5D-4F7D-BDAD-31B44C2C5605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456;p35">
              <a:extLst>
                <a:ext uri="{FF2B5EF4-FFF2-40B4-BE49-F238E27FC236}">
                  <a16:creationId xmlns:a16="http://schemas.microsoft.com/office/drawing/2014/main" id="{A3B531F4-9B87-4560-BEAD-74827007F3B4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457;p35">
              <a:extLst>
                <a:ext uri="{FF2B5EF4-FFF2-40B4-BE49-F238E27FC236}">
                  <a16:creationId xmlns:a16="http://schemas.microsoft.com/office/drawing/2014/main" id="{0F4DFC92-06E1-49D6-9283-B555106D964C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458;p35">
              <a:extLst>
                <a:ext uri="{FF2B5EF4-FFF2-40B4-BE49-F238E27FC236}">
                  <a16:creationId xmlns:a16="http://schemas.microsoft.com/office/drawing/2014/main" id="{99B0F1B2-9CAC-4E38-851D-F62C2CC2E6E7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459;p35">
              <a:extLst>
                <a:ext uri="{FF2B5EF4-FFF2-40B4-BE49-F238E27FC236}">
                  <a16:creationId xmlns:a16="http://schemas.microsoft.com/office/drawing/2014/main" id="{77E7C65F-8F27-46F7-AFCB-9CC9BEF5C571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460;p35">
              <a:extLst>
                <a:ext uri="{FF2B5EF4-FFF2-40B4-BE49-F238E27FC236}">
                  <a16:creationId xmlns:a16="http://schemas.microsoft.com/office/drawing/2014/main" id="{5462BEAF-1ED2-41A5-9B68-38B77D1BE0F6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461;p35">
              <a:extLst>
                <a:ext uri="{FF2B5EF4-FFF2-40B4-BE49-F238E27FC236}">
                  <a16:creationId xmlns:a16="http://schemas.microsoft.com/office/drawing/2014/main" id="{7461CFE6-87C5-41E5-A23B-B77EF37844CC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462;p35">
              <a:extLst>
                <a:ext uri="{FF2B5EF4-FFF2-40B4-BE49-F238E27FC236}">
                  <a16:creationId xmlns:a16="http://schemas.microsoft.com/office/drawing/2014/main" id="{1C542114-94E6-425B-984F-670EC4C3B227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463;p35">
              <a:extLst>
                <a:ext uri="{FF2B5EF4-FFF2-40B4-BE49-F238E27FC236}">
                  <a16:creationId xmlns:a16="http://schemas.microsoft.com/office/drawing/2014/main" id="{E823504C-0786-4603-9BD8-B303D23CD092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464;p35">
              <a:extLst>
                <a:ext uri="{FF2B5EF4-FFF2-40B4-BE49-F238E27FC236}">
                  <a16:creationId xmlns:a16="http://schemas.microsoft.com/office/drawing/2014/main" id="{59184C17-B35D-48B3-A042-67D23017B428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465;p35">
              <a:extLst>
                <a:ext uri="{FF2B5EF4-FFF2-40B4-BE49-F238E27FC236}">
                  <a16:creationId xmlns:a16="http://schemas.microsoft.com/office/drawing/2014/main" id="{835A8699-9934-41CE-9CA4-533766C2DF18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466;p35">
              <a:extLst>
                <a:ext uri="{FF2B5EF4-FFF2-40B4-BE49-F238E27FC236}">
                  <a16:creationId xmlns:a16="http://schemas.microsoft.com/office/drawing/2014/main" id="{89DDBB27-1FC6-4B21-B88F-BE48C9B35AB0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467;p35">
              <a:extLst>
                <a:ext uri="{FF2B5EF4-FFF2-40B4-BE49-F238E27FC236}">
                  <a16:creationId xmlns:a16="http://schemas.microsoft.com/office/drawing/2014/main" id="{22E43764-7EFD-4FD6-AC26-99DB38FB56E8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468;p35">
              <a:extLst>
                <a:ext uri="{FF2B5EF4-FFF2-40B4-BE49-F238E27FC236}">
                  <a16:creationId xmlns:a16="http://schemas.microsoft.com/office/drawing/2014/main" id="{0602C804-7115-46AA-88CE-249F7860ED6B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469;p35">
              <a:extLst>
                <a:ext uri="{FF2B5EF4-FFF2-40B4-BE49-F238E27FC236}">
                  <a16:creationId xmlns:a16="http://schemas.microsoft.com/office/drawing/2014/main" id="{FE5320A8-81D6-46FD-8AA3-E376E417E5DD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470;p35">
              <a:extLst>
                <a:ext uri="{FF2B5EF4-FFF2-40B4-BE49-F238E27FC236}">
                  <a16:creationId xmlns:a16="http://schemas.microsoft.com/office/drawing/2014/main" id="{E6088634-81CD-46A1-B5D0-6C6BD56E7174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471;p35">
              <a:extLst>
                <a:ext uri="{FF2B5EF4-FFF2-40B4-BE49-F238E27FC236}">
                  <a16:creationId xmlns:a16="http://schemas.microsoft.com/office/drawing/2014/main" id="{D6386629-B475-41C4-B209-24A79A4E83B9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472;p35">
              <a:extLst>
                <a:ext uri="{FF2B5EF4-FFF2-40B4-BE49-F238E27FC236}">
                  <a16:creationId xmlns:a16="http://schemas.microsoft.com/office/drawing/2014/main" id="{482BEFC9-7F1F-41D7-8F1C-B10243B8CB40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473;p35">
              <a:extLst>
                <a:ext uri="{FF2B5EF4-FFF2-40B4-BE49-F238E27FC236}">
                  <a16:creationId xmlns:a16="http://schemas.microsoft.com/office/drawing/2014/main" id="{C24CEFA2-86FE-4D21-8D3D-B36AA83C2DA7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474;p35">
              <a:extLst>
                <a:ext uri="{FF2B5EF4-FFF2-40B4-BE49-F238E27FC236}">
                  <a16:creationId xmlns:a16="http://schemas.microsoft.com/office/drawing/2014/main" id="{2FEE8C82-5198-4327-847E-14A58FF7A919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6475;p35">
              <a:extLst>
                <a:ext uri="{FF2B5EF4-FFF2-40B4-BE49-F238E27FC236}">
                  <a16:creationId xmlns:a16="http://schemas.microsoft.com/office/drawing/2014/main" id="{A8224BA5-67D1-4CDF-9E68-A6310D4AF027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6476;p35">
              <a:extLst>
                <a:ext uri="{FF2B5EF4-FFF2-40B4-BE49-F238E27FC236}">
                  <a16:creationId xmlns:a16="http://schemas.microsoft.com/office/drawing/2014/main" id="{4E66F958-0EA1-421B-94BB-200A925FF457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6477;p35">
              <a:extLst>
                <a:ext uri="{FF2B5EF4-FFF2-40B4-BE49-F238E27FC236}">
                  <a16:creationId xmlns:a16="http://schemas.microsoft.com/office/drawing/2014/main" id="{BE96BBAD-4E13-4CA4-B805-FF07034CC6C3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6478;p35">
              <a:extLst>
                <a:ext uri="{FF2B5EF4-FFF2-40B4-BE49-F238E27FC236}">
                  <a16:creationId xmlns:a16="http://schemas.microsoft.com/office/drawing/2014/main" id="{00630D85-B3F2-442B-A900-709489DD819D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6479;p35">
              <a:extLst>
                <a:ext uri="{FF2B5EF4-FFF2-40B4-BE49-F238E27FC236}">
                  <a16:creationId xmlns:a16="http://schemas.microsoft.com/office/drawing/2014/main" id="{C5C405CC-EBBE-49E5-92EC-94DE233BEF40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480;p35">
              <a:extLst>
                <a:ext uri="{FF2B5EF4-FFF2-40B4-BE49-F238E27FC236}">
                  <a16:creationId xmlns:a16="http://schemas.microsoft.com/office/drawing/2014/main" id="{1F306F12-E9CF-4933-8651-ADF1E456C384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481;p35">
              <a:extLst>
                <a:ext uri="{FF2B5EF4-FFF2-40B4-BE49-F238E27FC236}">
                  <a16:creationId xmlns:a16="http://schemas.microsoft.com/office/drawing/2014/main" id="{2CB5F2CA-807A-4F74-ABCE-CE5CB289CC19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482;p35">
              <a:extLst>
                <a:ext uri="{FF2B5EF4-FFF2-40B4-BE49-F238E27FC236}">
                  <a16:creationId xmlns:a16="http://schemas.microsoft.com/office/drawing/2014/main" id="{8A376843-C9A7-4C90-8015-4B17231E2BAC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483;p35">
              <a:extLst>
                <a:ext uri="{FF2B5EF4-FFF2-40B4-BE49-F238E27FC236}">
                  <a16:creationId xmlns:a16="http://schemas.microsoft.com/office/drawing/2014/main" id="{6CCD5D14-7B1B-49B3-B892-56DE8F00DA24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484;p35">
              <a:extLst>
                <a:ext uri="{FF2B5EF4-FFF2-40B4-BE49-F238E27FC236}">
                  <a16:creationId xmlns:a16="http://schemas.microsoft.com/office/drawing/2014/main" id="{86311D01-8729-4676-8978-B146CFB86641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485;p35">
              <a:extLst>
                <a:ext uri="{FF2B5EF4-FFF2-40B4-BE49-F238E27FC236}">
                  <a16:creationId xmlns:a16="http://schemas.microsoft.com/office/drawing/2014/main" id="{E1F010B1-37DB-43A8-8623-A055A5F6706B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486;p35">
              <a:extLst>
                <a:ext uri="{FF2B5EF4-FFF2-40B4-BE49-F238E27FC236}">
                  <a16:creationId xmlns:a16="http://schemas.microsoft.com/office/drawing/2014/main" id="{8D4BF607-6F2B-499A-A595-3E762E869D16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487;p35">
              <a:extLst>
                <a:ext uri="{FF2B5EF4-FFF2-40B4-BE49-F238E27FC236}">
                  <a16:creationId xmlns:a16="http://schemas.microsoft.com/office/drawing/2014/main" id="{FDB5D0E5-A3A7-46CD-8A20-8FB124C772F0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488;p35">
              <a:extLst>
                <a:ext uri="{FF2B5EF4-FFF2-40B4-BE49-F238E27FC236}">
                  <a16:creationId xmlns:a16="http://schemas.microsoft.com/office/drawing/2014/main" id="{EE5D40C5-B8CE-4439-B644-FAD7B59A1157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489;p35">
              <a:extLst>
                <a:ext uri="{FF2B5EF4-FFF2-40B4-BE49-F238E27FC236}">
                  <a16:creationId xmlns:a16="http://schemas.microsoft.com/office/drawing/2014/main" id="{9755531E-5B22-43FA-A7A2-ABDEBAFD7E5F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490;p35">
              <a:extLst>
                <a:ext uri="{FF2B5EF4-FFF2-40B4-BE49-F238E27FC236}">
                  <a16:creationId xmlns:a16="http://schemas.microsoft.com/office/drawing/2014/main" id="{A247D0F1-A168-49EB-A20B-C22C3569E3BB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491;p35">
              <a:extLst>
                <a:ext uri="{FF2B5EF4-FFF2-40B4-BE49-F238E27FC236}">
                  <a16:creationId xmlns:a16="http://schemas.microsoft.com/office/drawing/2014/main" id="{603AC1B4-D30C-4F50-8EF4-6D5428DE39D4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492;p35">
              <a:extLst>
                <a:ext uri="{FF2B5EF4-FFF2-40B4-BE49-F238E27FC236}">
                  <a16:creationId xmlns:a16="http://schemas.microsoft.com/office/drawing/2014/main" id="{F7AE47F0-599F-4302-808C-C34B1B0C0047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493;p35">
              <a:extLst>
                <a:ext uri="{FF2B5EF4-FFF2-40B4-BE49-F238E27FC236}">
                  <a16:creationId xmlns:a16="http://schemas.microsoft.com/office/drawing/2014/main" id="{8B32B5A6-580E-494E-8DB1-9254AEAB4EB4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494;p35">
              <a:extLst>
                <a:ext uri="{FF2B5EF4-FFF2-40B4-BE49-F238E27FC236}">
                  <a16:creationId xmlns:a16="http://schemas.microsoft.com/office/drawing/2014/main" id="{CF2B21F5-7E7F-440F-82FE-1394DF49C5A4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495;p35">
              <a:extLst>
                <a:ext uri="{FF2B5EF4-FFF2-40B4-BE49-F238E27FC236}">
                  <a16:creationId xmlns:a16="http://schemas.microsoft.com/office/drawing/2014/main" id="{6CB4C6D1-BB4D-441F-B936-652DDAC1EAE5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496;p35">
              <a:extLst>
                <a:ext uri="{FF2B5EF4-FFF2-40B4-BE49-F238E27FC236}">
                  <a16:creationId xmlns:a16="http://schemas.microsoft.com/office/drawing/2014/main" id="{3B9701BD-F744-4ACB-A442-9E48A8E090B1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497;p35">
              <a:extLst>
                <a:ext uri="{FF2B5EF4-FFF2-40B4-BE49-F238E27FC236}">
                  <a16:creationId xmlns:a16="http://schemas.microsoft.com/office/drawing/2014/main" id="{65BB4CB3-E6CC-4933-8DA3-40162F00880F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498;p35">
              <a:extLst>
                <a:ext uri="{FF2B5EF4-FFF2-40B4-BE49-F238E27FC236}">
                  <a16:creationId xmlns:a16="http://schemas.microsoft.com/office/drawing/2014/main" id="{1440CB4D-8D13-4C01-A6AE-84D0B07B9B32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499;p35">
              <a:extLst>
                <a:ext uri="{FF2B5EF4-FFF2-40B4-BE49-F238E27FC236}">
                  <a16:creationId xmlns:a16="http://schemas.microsoft.com/office/drawing/2014/main" id="{5AA944A8-348F-4D5E-9EAF-5EB5AC696CE7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500;p35">
              <a:extLst>
                <a:ext uri="{FF2B5EF4-FFF2-40B4-BE49-F238E27FC236}">
                  <a16:creationId xmlns:a16="http://schemas.microsoft.com/office/drawing/2014/main" id="{C6DE5F5B-9A32-40A5-9F2C-298464005908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501;p35">
              <a:extLst>
                <a:ext uri="{FF2B5EF4-FFF2-40B4-BE49-F238E27FC236}">
                  <a16:creationId xmlns:a16="http://schemas.microsoft.com/office/drawing/2014/main" id="{D6817B31-6989-479F-8ADE-FE52AE0DB850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502;p35">
              <a:extLst>
                <a:ext uri="{FF2B5EF4-FFF2-40B4-BE49-F238E27FC236}">
                  <a16:creationId xmlns:a16="http://schemas.microsoft.com/office/drawing/2014/main" id="{29EC9A09-41E4-4A3D-9416-849241C2D82C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503;p35">
              <a:extLst>
                <a:ext uri="{FF2B5EF4-FFF2-40B4-BE49-F238E27FC236}">
                  <a16:creationId xmlns:a16="http://schemas.microsoft.com/office/drawing/2014/main" id="{3DA902D2-709D-4E5E-9D6A-79B67A7E9B64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504;p35">
              <a:extLst>
                <a:ext uri="{FF2B5EF4-FFF2-40B4-BE49-F238E27FC236}">
                  <a16:creationId xmlns:a16="http://schemas.microsoft.com/office/drawing/2014/main" id="{F3D69D61-532C-4276-882D-9E15F3E03AFD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505;p35">
              <a:extLst>
                <a:ext uri="{FF2B5EF4-FFF2-40B4-BE49-F238E27FC236}">
                  <a16:creationId xmlns:a16="http://schemas.microsoft.com/office/drawing/2014/main" id="{3AC25317-ACCF-4DA2-B9E6-7D9292701F1C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506;p35">
              <a:extLst>
                <a:ext uri="{FF2B5EF4-FFF2-40B4-BE49-F238E27FC236}">
                  <a16:creationId xmlns:a16="http://schemas.microsoft.com/office/drawing/2014/main" id="{44A488BC-EB67-418E-832F-030DD85DD9C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507;p35">
              <a:extLst>
                <a:ext uri="{FF2B5EF4-FFF2-40B4-BE49-F238E27FC236}">
                  <a16:creationId xmlns:a16="http://schemas.microsoft.com/office/drawing/2014/main" id="{35F7436D-21F7-4CA6-963A-B2949CB8616A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508;p35">
              <a:extLst>
                <a:ext uri="{FF2B5EF4-FFF2-40B4-BE49-F238E27FC236}">
                  <a16:creationId xmlns:a16="http://schemas.microsoft.com/office/drawing/2014/main" id="{050F8D01-AE86-4EA6-B075-C759617824EF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509;p35">
              <a:extLst>
                <a:ext uri="{FF2B5EF4-FFF2-40B4-BE49-F238E27FC236}">
                  <a16:creationId xmlns:a16="http://schemas.microsoft.com/office/drawing/2014/main" id="{AC7F2677-0A05-4F99-987C-A3027870C250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510;p35">
              <a:extLst>
                <a:ext uri="{FF2B5EF4-FFF2-40B4-BE49-F238E27FC236}">
                  <a16:creationId xmlns:a16="http://schemas.microsoft.com/office/drawing/2014/main" id="{54DD51C1-65CD-48C4-8F8A-E2E2AD062517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511;p35">
              <a:extLst>
                <a:ext uri="{FF2B5EF4-FFF2-40B4-BE49-F238E27FC236}">
                  <a16:creationId xmlns:a16="http://schemas.microsoft.com/office/drawing/2014/main" id="{845E191F-A3EF-4A58-B5F9-4B5953CB2D00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512;p35">
              <a:extLst>
                <a:ext uri="{FF2B5EF4-FFF2-40B4-BE49-F238E27FC236}">
                  <a16:creationId xmlns:a16="http://schemas.microsoft.com/office/drawing/2014/main" id="{06FA8C9C-08C9-44B8-BE25-3329AD785459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513;p35">
              <a:extLst>
                <a:ext uri="{FF2B5EF4-FFF2-40B4-BE49-F238E27FC236}">
                  <a16:creationId xmlns:a16="http://schemas.microsoft.com/office/drawing/2014/main" id="{78965FD2-FF1B-4BE1-B216-88D1ECEBD941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6514;p35">
              <a:extLst>
                <a:ext uri="{FF2B5EF4-FFF2-40B4-BE49-F238E27FC236}">
                  <a16:creationId xmlns:a16="http://schemas.microsoft.com/office/drawing/2014/main" id="{930998C3-AD34-4DA5-93E9-7E1ACA244BEB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6515;p35">
              <a:extLst>
                <a:ext uri="{FF2B5EF4-FFF2-40B4-BE49-F238E27FC236}">
                  <a16:creationId xmlns:a16="http://schemas.microsoft.com/office/drawing/2014/main" id="{44BA2EA2-6B9D-4D78-BCE7-F41BAFB4D2B7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6516;p35">
              <a:extLst>
                <a:ext uri="{FF2B5EF4-FFF2-40B4-BE49-F238E27FC236}">
                  <a16:creationId xmlns:a16="http://schemas.microsoft.com/office/drawing/2014/main" id="{3036D2C8-C048-4BBC-86A1-0021AA65CA52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6517;p35">
              <a:extLst>
                <a:ext uri="{FF2B5EF4-FFF2-40B4-BE49-F238E27FC236}">
                  <a16:creationId xmlns:a16="http://schemas.microsoft.com/office/drawing/2014/main" id="{82040C89-7C82-4596-A5EB-D14555767672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6518;p35">
              <a:extLst>
                <a:ext uri="{FF2B5EF4-FFF2-40B4-BE49-F238E27FC236}">
                  <a16:creationId xmlns:a16="http://schemas.microsoft.com/office/drawing/2014/main" id="{9E3735EB-88F7-4EB5-8C72-B264E8C55BA5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6519;p35">
              <a:extLst>
                <a:ext uri="{FF2B5EF4-FFF2-40B4-BE49-F238E27FC236}">
                  <a16:creationId xmlns:a16="http://schemas.microsoft.com/office/drawing/2014/main" id="{FEA4EA88-0141-4726-A7D9-DFD48F65B7F7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6520;p35">
              <a:extLst>
                <a:ext uri="{FF2B5EF4-FFF2-40B4-BE49-F238E27FC236}">
                  <a16:creationId xmlns:a16="http://schemas.microsoft.com/office/drawing/2014/main" id="{434300FA-68AD-4890-AD92-C4DA1C49200E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6521;p35">
              <a:extLst>
                <a:ext uri="{FF2B5EF4-FFF2-40B4-BE49-F238E27FC236}">
                  <a16:creationId xmlns:a16="http://schemas.microsoft.com/office/drawing/2014/main" id="{6009F813-EE63-4CCC-8D6E-2F17993C51D3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6522;p35">
              <a:extLst>
                <a:ext uri="{FF2B5EF4-FFF2-40B4-BE49-F238E27FC236}">
                  <a16:creationId xmlns:a16="http://schemas.microsoft.com/office/drawing/2014/main" id="{514F14FD-99D8-4DD8-8EC0-488F230430FF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6523;p35">
              <a:extLst>
                <a:ext uri="{FF2B5EF4-FFF2-40B4-BE49-F238E27FC236}">
                  <a16:creationId xmlns:a16="http://schemas.microsoft.com/office/drawing/2014/main" id="{C15DF73B-CE27-4305-A530-74FE4285F2F1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6524;p35">
              <a:extLst>
                <a:ext uri="{FF2B5EF4-FFF2-40B4-BE49-F238E27FC236}">
                  <a16:creationId xmlns:a16="http://schemas.microsoft.com/office/drawing/2014/main" id="{4E4DE5B2-3780-4CC0-87EE-950E0664A909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6525;p35">
              <a:extLst>
                <a:ext uri="{FF2B5EF4-FFF2-40B4-BE49-F238E27FC236}">
                  <a16:creationId xmlns:a16="http://schemas.microsoft.com/office/drawing/2014/main" id="{69A23573-3C4D-4C53-BDF9-033CE2543963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6526;p35">
              <a:extLst>
                <a:ext uri="{FF2B5EF4-FFF2-40B4-BE49-F238E27FC236}">
                  <a16:creationId xmlns:a16="http://schemas.microsoft.com/office/drawing/2014/main" id="{49CDFCEF-19D2-4C74-B77F-FBDDC91D786F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6527;p35">
              <a:extLst>
                <a:ext uri="{FF2B5EF4-FFF2-40B4-BE49-F238E27FC236}">
                  <a16:creationId xmlns:a16="http://schemas.microsoft.com/office/drawing/2014/main" id="{80E31374-26FC-414C-88FC-582707577BCD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6528;p35">
              <a:extLst>
                <a:ext uri="{FF2B5EF4-FFF2-40B4-BE49-F238E27FC236}">
                  <a16:creationId xmlns:a16="http://schemas.microsoft.com/office/drawing/2014/main" id="{92AE6F29-9263-42EA-AE09-82EDF1D5A9BE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6529;p35">
              <a:extLst>
                <a:ext uri="{FF2B5EF4-FFF2-40B4-BE49-F238E27FC236}">
                  <a16:creationId xmlns:a16="http://schemas.microsoft.com/office/drawing/2014/main" id="{B8EBDEF1-09DB-43B7-B594-B1A1562FB5D8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6530;p35">
              <a:extLst>
                <a:ext uri="{FF2B5EF4-FFF2-40B4-BE49-F238E27FC236}">
                  <a16:creationId xmlns:a16="http://schemas.microsoft.com/office/drawing/2014/main" id="{FA746557-2072-4BEF-84B8-03C39996A7DB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6531;p35">
              <a:extLst>
                <a:ext uri="{FF2B5EF4-FFF2-40B4-BE49-F238E27FC236}">
                  <a16:creationId xmlns:a16="http://schemas.microsoft.com/office/drawing/2014/main" id="{70DF55B8-B6B6-4E45-82D4-247CEF5ECCE9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6532;p35">
              <a:extLst>
                <a:ext uri="{FF2B5EF4-FFF2-40B4-BE49-F238E27FC236}">
                  <a16:creationId xmlns:a16="http://schemas.microsoft.com/office/drawing/2014/main" id="{1146A2EE-6EFF-4A0D-A4B5-DE89E0958B79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6533;p35">
              <a:extLst>
                <a:ext uri="{FF2B5EF4-FFF2-40B4-BE49-F238E27FC236}">
                  <a16:creationId xmlns:a16="http://schemas.microsoft.com/office/drawing/2014/main" id="{624C7C49-EEBA-4474-85DC-89CF4BB6DBA2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6534;p35">
              <a:extLst>
                <a:ext uri="{FF2B5EF4-FFF2-40B4-BE49-F238E27FC236}">
                  <a16:creationId xmlns:a16="http://schemas.microsoft.com/office/drawing/2014/main" id="{6BDE0FDB-7947-4BF8-92D5-36802EE04CB6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6535;p35">
              <a:extLst>
                <a:ext uri="{FF2B5EF4-FFF2-40B4-BE49-F238E27FC236}">
                  <a16:creationId xmlns:a16="http://schemas.microsoft.com/office/drawing/2014/main" id="{DA29A7DC-E6EF-40FE-A103-826C75A43241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6536;p35">
              <a:extLst>
                <a:ext uri="{FF2B5EF4-FFF2-40B4-BE49-F238E27FC236}">
                  <a16:creationId xmlns:a16="http://schemas.microsoft.com/office/drawing/2014/main" id="{961F9495-448A-4A48-9F17-0DA82AAEC1D3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6537;p35">
              <a:extLst>
                <a:ext uri="{FF2B5EF4-FFF2-40B4-BE49-F238E27FC236}">
                  <a16:creationId xmlns:a16="http://schemas.microsoft.com/office/drawing/2014/main" id="{063E57D7-A1E6-4613-BD1D-CDEB33D57B72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6538;p35">
              <a:extLst>
                <a:ext uri="{FF2B5EF4-FFF2-40B4-BE49-F238E27FC236}">
                  <a16:creationId xmlns:a16="http://schemas.microsoft.com/office/drawing/2014/main" id="{16F64B20-FAFC-4FC8-88CE-DCE9FD1B32DD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6539;p35">
              <a:extLst>
                <a:ext uri="{FF2B5EF4-FFF2-40B4-BE49-F238E27FC236}">
                  <a16:creationId xmlns:a16="http://schemas.microsoft.com/office/drawing/2014/main" id="{8676B314-2C48-4C3D-828A-E0448ACEB9D4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540;p35">
              <a:extLst>
                <a:ext uri="{FF2B5EF4-FFF2-40B4-BE49-F238E27FC236}">
                  <a16:creationId xmlns:a16="http://schemas.microsoft.com/office/drawing/2014/main" id="{5D6EB18C-4D52-4D60-9A2A-0030F4C9A737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541;p35">
              <a:extLst>
                <a:ext uri="{FF2B5EF4-FFF2-40B4-BE49-F238E27FC236}">
                  <a16:creationId xmlns:a16="http://schemas.microsoft.com/office/drawing/2014/main" id="{757A5D61-98FC-4707-B90E-82721AD13CAD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542;p35">
              <a:extLst>
                <a:ext uri="{FF2B5EF4-FFF2-40B4-BE49-F238E27FC236}">
                  <a16:creationId xmlns:a16="http://schemas.microsoft.com/office/drawing/2014/main" id="{DCE5F476-BD6E-4493-8294-E202276EA034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543;p35">
              <a:extLst>
                <a:ext uri="{FF2B5EF4-FFF2-40B4-BE49-F238E27FC236}">
                  <a16:creationId xmlns:a16="http://schemas.microsoft.com/office/drawing/2014/main" id="{AD5C917E-32A7-49F5-967E-EB602128DAF5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544;p35">
              <a:extLst>
                <a:ext uri="{FF2B5EF4-FFF2-40B4-BE49-F238E27FC236}">
                  <a16:creationId xmlns:a16="http://schemas.microsoft.com/office/drawing/2014/main" id="{9B27D77B-ACAF-480A-99B6-E069802A90FF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545;p35">
              <a:extLst>
                <a:ext uri="{FF2B5EF4-FFF2-40B4-BE49-F238E27FC236}">
                  <a16:creationId xmlns:a16="http://schemas.microsoft.com/office/drawing/2014/main" id="{54C4A54B-1F10-431B-899A-C21A4D8DD76B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546;p35">
              <a:extLst>
                <a:ext uri="{FF2B5EF4-FFF2-40B4-BE49-F238E27FC236}">
                  <a16:creationId xmlns:a16="http://schemas.microsoft.com/office/drawing/2014/main" id="{F0A8281D-F8C1-4EDE-AFEB-1EA3DF334BF0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547;p35">
              <a:extLst>
                <a:ext uri="{FF2B5EF4-FFF2-40B4-BE49-F238E27FC236}">
                  <a16:creationId xmlns:a16="http://schemas.microsoft.com/office/drawing/2014/main" id="{D64304C5-E7CC-4343-BF1E-77CA23419680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548;p35">
              <a:extLst>
                <a:ext uri="{FF2B5EF4-FFF2-40B4-BE49-F238E27FC236}">
                  <a16:creationId xmlns:a16="http://schemas.microsoft.com/office/drawing/2014/main" id="{1988A5B0-B1A7-4179-8505-A37BAB4D4694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549;p35">
              <a:extLst>
                <a:ext uri="{FF2B5EF4-FFF2-40B4-BE49-F238E27FC236}">
                  <a16:creationId xmlns:a16="http://schemas.microsoft.com/office/drawing/2014/main" id="{C5A23F6B-CEA8-4CCE-B028-0A4C609AC1E1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2" name="Google Shape;7152;p41">
            <a:extLst>
              <a:ext uri="{FF2B5EF4-FFF2-40B4-BE49-F238E27FC236}">
                <a16:creationId xmlns:a16="http://schemas.microsoft.com/office/drawing/2014/main" id="{4043D174-1283-4CFF-8F43-A4AC964B954F}"/>
              </a:ext>
            </a:extLst>
          </p:cNvPr>
          <p:cNvPicPr preferRelativeResize="0"/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938164" y="1352825"/>
            <a:ext cx="7088541" cy="37494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387;p4">
            <a:extLst>
              <a:ext uri="{FF2B5EF4-FFF2-40B4-BE49-F238E27FC236}">
                <a16:creationId xmlns:a16="http://schemas.microsoft.com/office/drawing/2014/main" id="{EE00D407-D14B-4340-A8BE-059E4E66B919}"/>
              </a:ext>
            </a:extLst>
          </p:cNvPr>
          <p:cNvGrpSpPr/>
          <p:nvPr userDrawn="1"/>
        </p:nvGrpSpPr>
        <p:grpSpPr>
          <a:xfrm>
            <a:off x="9902151" y="5466478"/>
            <a:ext cx="2743200" cy="1072434"/>
            <a:chOff x="-2810250" y="3572525"/>
            <a:chExt cx="2106500" cy="597475"/>
          </a:xfrm>
        </p:grpSpPr>
        <p:sp>
          <p:nvSpPr>
            <p:cNvPr id="234" name="Google Shape;388;p4">
              <a:extLst>
                <a:ext uri="{FF2B5EF4-FFF2-40B4-BE49-F238E27FC236}">
                  <a16:creationId xmlns:a16="http://schemas.microsoft.com/office/drawing/2014/main" id="{56D79D79-3615-451F-A1A2-34F76695BF0C}"/>
                </a:ext>
              </a:extLst>
            </p:cNvPr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89;p4">
              <a:extLst>
                <a:ext uri="{FF2B5EF4-FFF2-40B4-BE49-F238E27FC236}">
                  <a16:creationId xmlns:a16="http://schemas.microsoft.com/office/drawing/2014/main" id="{6EAD9B14-DFA9-44F8-8250-422CEEC6CCD1}"/>
                </a:ext>
              </a:extLst>
            </p:cNvPr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90;p4">
              <a:extLst>
                <a:ext uri="{FF2B5EF4-FFF2-40B4-BE49-F238E27FC236}">
                  <a16:creationId xmlns:a16="http://schemas.microsoft.com/office/drawing/2014/main" id="{72508F2B-290B-4D9D-8CAB-044748739777}"/>
                </a:ext>
              </a:extLst>
            </p:cNvPr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91;p4">
              <a:extLst>
                <a:ext uri="{FF2B5EF4-FFF2-40B4-BE49-F238E27FC236}">
                  <a16:creationId xmlns:a16="http://schemas.microsoft.com/office/drawing/2014/main" id="{7E08117B-8EBA-40F6-99F8-48CF6B263BF4}"/>
                </a:ext>
              </a:extLst>
            </p:cNvPr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92;p4">
              <a:extLst>
                <a:ext uri="{FF2B5EF4-FFF2-40B4-BE49-F238E27FC236}">
                  <a16:creationId xmlns:a16="http://schemas.microsoft.com/office/drawing/2014/main" id="{E280BBBA-2FA8-4A47-8F37-EBA6A9A68691}"/>
                </a:ext>
              </a:extLst>
            </p:cNvPr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93;p4">
              <a:extLst>
                <a:ext uri="{FF2B5EF4-FFF2-40B4-BE49-F238E27FC236}">
                  <a16:creationId xmlns:a16="http://schemas.microsoft.com/office/drawing/2014/main" id="{319D9E74-4A0F-4E29-9651-54C709021B14}"/>
                </a:ext>
              </a:extLst>
            </p:cNvPr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94;p4">
              <a:extLst>
                <a:ext uri="{FF2B5EF4-FFF2-40B4-BE49-F238E27FC236}">
                  <a16:creationId xmlns:a16="http://schemas.microsoft.com/office/drawing/2014/main" id="{2B7720A6-C9E7-45AE-A8E5-B392EB2ECCF3}"/>
                </a:ext>
              </a:extLst>
            </p:cNvPr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95;p4">
              <a:extLst>
                <a:ext uri="{FF2B5EF4-FFF2-40B4-BE49-F238E27FC236}">
                  <a16:creationId xmlns:a16="http://schemas.microsoft.com/office/drawing/2014/main" id="{C0BBA178-037C-41B6-806E-C82C7B88A2A6}"/>
                </a:ext>
              </a:extLst>
            </p:cNvPr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96;p4">
              <a:extLst>
                <a:ext uri="{FF2B5EF4-FFF2-40B4-BE49-F238E27FC236}">
                  <a16:creationId xmlns:a16="http://schemas.microsoft.com/office/drawing/2014/main" id="{A2CFA643-37B0-49A7-90B7-904DC17DC280}"/>
                </a:ext>
              </a:extLst>
            </p:cNvPr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97;p4">
              <a:extLst>
                <a:ext uri="{FF2B5EF4-FFF2-40B4-BE49-F238E27FC236}">
                  <a16:creationId xmlns:a16="http://schemas.microsoft.com/office/drawing/2014/main" id="{4BC66F8B-2F59-42C5-BC18-97392FC118AE}"/>
                </a:ext>
              </a:extLst>
            </p:cNvPr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98;p4">
              <a:extLst>
                <a:ext uri="{FF2B5EF4-FFF2-40B4-BE49-F238E27FC236}">
                  <a16:creationId xmlns:a16="http://schemas.microsoft.com/office/drawing/2014/main" id="{54FC6F35-03C9-4BB7-A834-09BC2AFDC6C5}"/>
                </a:ext>
              </a:extLst>
            </p:cNvPr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99;p4">
              <a:extLst>
                <a:ext uri="{FF2B5EF4-FFF2-40B4-BE49-F238E27FC236}">
                  <a16:creationId xmlns:a16="http://schemas.microsoft.com/office/drawing/2014/main" id="{AA679B46-D187-4F1F-9399-D6E5B1FF4AD3}"/>
                </a:ext>
              </a:extLst>
            </p:cNvPr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00;p4">
              <a:extLst>
                <a:ext uri="{FF2B5EF4-FFF2-40B4-BE49-F238E27FC236}">
                  <a16:creationId xmlns:a16="http://schemas.microsoft.com/office/drawing/2014/main" id="{D4052365-9019-4F0C-9687-09417096680C}"/>
                </a:ext>
              </a:extLst>
            </p:cNvPr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01;p4">
              <a:extLst>
                <a:ext uri="{FF2B5EF4-FFF2-40B4-BE49-F238E27FC236}">
                  <a16:creationId xmlns:a16="http://schemas.microsoft.com/office/drawing/2014/main" id="{F3CD941A-93FC-4CC5-A99A-5197DB96E8C3}"/>
                </a:ext>
              </a:extLst>
            </p:cNvPr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02;p4">
              <a:extLst>
                <a:ext uri="{FF2B5EF4-FFF2-40B4-BE49-F238E27FC236}">
                  <a16:creationId xmlns:a16="http://schemas.microsoft.com/office/drawing/2014/main" id="{9E1DE4F3-6F28-455D-9D56-184D00EBED57}"/>
                </a:ext>
              </a:extLst>
            </p:cNvPr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03;p4">
              <a:extLst>
                <a:ext uri="{FF2B5EF4-FFF2-40B4-BE49-F238E27FC236}">
                  <a16:creationId xmlns:a16="http://schemas.microsoft.com/office/drawing/2014/main" id="{64FABBA0-8130-4706-B2A7-A8EE2251E92A}"/>
                </a:ext>
              </a:extLst>
            </p:cNvPr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04;p4">
              <a:extLst>
                <a:ext uri="{FF2B5EF4-FFF2-40B4-BE49-F238E27FC236}">
                  <a16:creationId xmlns:a16="http://schemas.microsoft.com/office/drawing/2014/main" id="{31E345F2-83DB-4058-8208-2B6025A5EE15}"/>
                </a:ext>
              </a:extLst>
            </p:cNvPr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05;p4">
              <a:extLst>
                <a:ext uri="{FF2B5EF4-FFF2-40B4-BE49-F238E27FC236}">
                  <a16:creationId xmlns:a16="http://schemas.microsoft.com/office/drawing/2014/main" id="{854DE0E1-1F47-4A1C-89D1-3C6E6B44956C}"/>
                </a:ext>
              </a:extLst>
            </p:cNvPr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06;p4">
              <a:extLst>
                <a:ext uri="{FF2B5EF4-FFF2-40B4-BE49-F238E27FC236}">
                  <a16:creationId xmlns:a16="http://schemas.microsoft.com/office/drawing/2014/main" id="{9CC2281A-59E0-4242-A9DA-9FA5B4AC5B61}"/>
                </a:ext>
              </a:extLst>
            </p:cNvPr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07;p4">
              <a:extLst>
                <a:ext uri="{FF2B5EF4-FFF2-40B4-BE49-F238E27FC236}">
                  <a16:creationId xmlns:a16="http://schemas.microsoft.com/office/drawing/2014/main" id="{1F8107DC-A9B6-48EA-958C-0AD9DFF029E7}"/>
                </a:ext>
              </a:extLst>
            </p:cNvPr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08;p4">
              <a:extLst>
                <a:ext uri="{FF2B5EF4-FFF2-40B4-BE49-F238E27FC236}">
                  <a16:creationId xmlns:a16="http://schemas.microsoft.com/office/drawing/2014/main" id="{8B6848DE-6065-445B-9137-CA8DBB64166F}"/>
                </a:ext>
              </a:extLst>
            </p:cNvPr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09;p4">
              <a:extLst>
                <a:ext uri="{FF2B5EF4-FFF2-40B4-BE49-F238E27FC236}">
                  <a16:creationId xmlns:a16="http://schemas.microsoft.com/office/drawing/2014/main" id="{DB8E5CD0-B154-459C-A1DB-CB79C88D7ECD}"/>
                </a:ext>
              </a:extLst>
            </p:cNvPr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10;p4">
              <a:extLst>
                <a:ext uri="{FF2B5EF4-FFF2-40B4-BE49-F238E27FC236}">
                  <a16:creationId xmlns:a16="http://schemas.microsoft.com/office/drawing/2014/main" id="{0977648A-B22F-490E-AFB6-79C6A9D0A3CB}"/>
                </a:ext>
              </a:extLst>
            </p:cNvPr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11;p4">
              <a:extLst>
                <a:ext uri="{FF2B5EF4-FFF2-40B4-BE49-F238E27FC236}">
                  <a16:creationId xmlns:a16="http://schemas.microsoft.com/office/drawing/2014/main" id="{D39FA853-DF22-4F8A-BB75-15414B56A326}"/>
                </a:ext>
              </a:extLst>
            </p:cNvPr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12;p4">
              <a:extLst>
                <a:ext uri="{FF2B5EF4-FFF2-40B4-BE49-F238E27FC236}">
                  <a16:creationId xmlns:a16="http://schemas.microsoft.com/office/drawing/2014/main" id="{FB59966D-7AEF-4A33-A7A7-BFEEBAB7F30B}"/>
                </a:ext>
              </a:extLst>
            </p:cNvPr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13;p4">
              <a:extLst>
                <a:ext uri="{FF2B5EF4-FFF2-40B4-BE49-F238E27FC236}">
                  <a16:creationId xmlns:a16="http://schemas.microsoft.com/office/drawing/2014/main" id="{7C07D138-FAC1-424E-B3DD-DBCD8ACC3800}"/>
                </a:ext>
              </a:extLst>
            </p:cNvPr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14;p4">
              <a:extLst>
                <a:ext uri="{FF2B5EF4-FFF2-40B4-BE49-F238E27FC236}">
                  <a16:creationId xmlns:a16="http://schemas.microsoft.com/office/drawing/2014/main" id="{A4FEBBF5-E946-476F-879B-41B766542AFA}"/>
                </a:ext>
              </a:extLst>
            </p:cNvPr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15;p4">
              <a:extLst>
                <a:ext uri="{FF2B5EF4-FFF2-40B4-BE49-F238E27FC236}">
                  <a16:creationId xmlns:a16="http://schemas.microsoft.com/office/drawing/2014/main" id="{3FC910F4-AA14-4778-9818-CD76AD4AF84E}"/>
                </a:ext>
              </a:extLst>
            </p:cNvPr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16;p4">
              <a:extLst>
                <a:ext uri="{FF2B5EF4-FFF2-40B4-BE49-F238E27FC236}">
                  <a16:creationId xmlns:a16="http://schemas.microsoft.com/office/drawing/2014/main" id="{B55C133C-D19C-4C68-B2D2-40FCFF7C1CAF}"/>
                </a:ext>
              </a:extLst>
            </p:cNvPr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17;p4">
              <a:extLst>
                <a:ext uri="{FF2B5EF4-FFF2-40B4-BE49-F238E27FC236}">
                  <a16:creationId xmlns:a16="http://schemas.microsoft.com/office/drawing/2014/main" id="{65B31B52-6F6E-4C11-B78B-66B4DA133B55}"/>
                </a:ext>
              </a:extLst>
            </p:cNvPr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18;p4">
              <a:extLst>
                <a:ext uri="{FF2B5EF4-FFF2-40B4-BE49-F238E27FC236}">
                  <a16:creationId xmlns:a16="http://schemas.microsoft.com/office/drawing/2014/main" id="{CB55CF24-62F3-40D4-ABEC-43C632457AEF}"/>
                </a:ext>
              </a:extLst>
            </p:cNvPr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19;p4">
              <a:extLst>
                <a:ext uri="{FF2B5EF4-FFF2-40B4-BE49-F238E27FC236}">
                  <a16:creationId xmlns:a16="http://schemas.microsoft.com/office/drawing/2014/main" id="{E9E3C7B6-6F34-4F77-B6C1-23890B0364AE}"/>
                </a:ext>
              </a:extLst>
            </p:cNvPr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20;p4">
              <a:extLst>
                <a:ext uri="{FF2B5EF4-FFF2-40B4-BE49-F238E27FC236}">
                  <a16:creationId xmlns:a16="http://schemas.microsoft.com/office/drawing/2014/main" id="{1579C7BB-301F-4D97-A7AE-85E5F410F63B}"/>
                </a:ext>
              </a:extLst>
            </p:cNvPr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21;p4">
              <a:extLst>
                <a:ext uri="{FF2B5EF4-FFF2-40B4-BE49-F238E27FC236}">
                  <a16:creationId xmlns:a16="http://schemas.microsoft.com/office/drawing/2014/main" id="{128DC513-AA07-489E-B603-FF6EAEBE1167}"/>
                </a:ext>
              </a:extLst>
            </p:cNvPr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22;p4">
              <a:extLst>
                <a:ext uri="{FF2B5EF4-FFF2-40B4-BE49-F238E27FC236}">
                  <a16:creationId xmlns:a16="http://schemas.microsoft.com/office/drawing/2014/main" id="{2A5400E4-3289-4B93-ADE9-070C3F6742B5}"/>
                </a:ext>
              </a:extLst>
            </p:cNvPr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23;p4">
              <a:extLst>
                <a:ext uri="{FF2B5EF4-FFF2-40B4-BE49-F238E27FC236}">
                  <a16:creationId xmlns:a16="http://schemas.microsoft.com/office/drawing/2014/main" id="{65590C93-9061-419F-957F-54871B8A673D}"/>
                </a:ext>
              </a:extLst>
            </p:cNvPr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24;p4">
              <a:extLst>
                <a:ext uri="{FF2B5EF4-FFF2-40B4-BE49-F238E27FC236}">
                  <a16:creationId xmlns:a16="http://schemas.microsoft.com/office/drawing/2014/main" id="{31C54575-689F-4047-B9DF-76972A4B1314}"/>
                </a:ext>
              </a:extLst>
            </p:cNvPr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25;p4">
              <a:extLst>
                <a:ext uri="{FF2B5EF4-FFF2-40B4-BE49-F238E27FC236}">
                  <a16:creationId xmlns:a16="http://schemas.microsoft.com/office/drawing/2014/main" id="{9967D0CC-6949-4634-9B42-510B9EE73337}"/>
                </a:ext>
              </a:extLst>
            </p:cNvPr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26;p4">
              <a:extLst>
                <a:ext uri="{FF2B5EF4-FFF2-40B4-BE49-F238E27FC236}">
                  <a16:creationId xmlns:a16="http://schemas.microsoft.com/office/drawing/2014/main" id="{8EAC55ED-9D61-446B-A2B4-0054FDB7613C}"/>
                </a:ext>
              </a:extLst>
            </p:cNvPr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27;p4">
              <a:extLst>
                <a:ext uri="{FF2B5EF4-FFF2-40B4-BE49-F238E27FC236}">
                  <a16:creationId xmlns:a16="http://schemas.microsoft.com/office/drawing/2014/main" id="{6B65EE12-2124-4BF5-BA88-10CF17B8BDA8}"/>
                </a:ext>
              </a:extLst>
            </p:cNvPr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28;p4">
              <a:extLst>
                <a:ext uri="{FF2B5EF4-FFF2-40B4-BE49-F238E27FC236}">
                  <a16:creationId xmlns:a16="http://schemas.microsoft.com/office/drawing/2014/main" id="{3A4692E0-8E20-4B26-8D05-88CC66F91344}"/>
                </a:ext>
              </a:extLst>
            </p:cNvPr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29;p4">
              <a:extLst>
                <a:ext uri="{FF2B5EF4-FFF2-40B4-BE49-F238E27FC236}">
                  <a16:creationId xmlns:a16="http://schemas.microsoft.com/office/drawing/2014/main" id="{D03FA5F6-5968-4BAA-BDF0-3BEA35A322B1}"/>
                </a:ext>
              </a:extLst>
            </p:cNvPr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30;p4">
              <a:extLst>
                <a:ext uri="{FF2B5EF4-FFF2-40B4-BE49-F238E27FC236}">
                  <a16:creationId xmlns:a16="http://schemas.microsoft.com/office/drawing/2014/main" id="{12EB8082-5F0F-4DCA-9C6F-8CC74B45CE66}"/>
                </a:ext>
              </a:extLst>
            </p:cNvPr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31;p4">
              <a:extLst>
                <a:ext uri="{FF2B5EF4-FFF2-40B4-BE49-F238E27FC236}">
                  <a16:creationId xmlns:a16="http://schemas.microsoft.com/office/drawing/2014/main" id="{06D6DB89-203C-42F5-BEEE-6308307BC203}"/>
                </a:ext>
              </a:extLst>
            </p:cNvPr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32;p4">
              <a:extLst>
                <a:ext uri="{FF2B5EF4-FFF2-40B4-BE49-F238E27FC236}">
                  <a16:creationId xmlns:a16="http://schemas.microsoft.com/office/drawing/2014/main" id="{7C628E17-5687-4984-A10B-887E1FBE09A4}"/>
                </a:ext>
              </a:extLst>
            </p:cNvPr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33;p4">
              <a:extLst>
                <a:ext uri="{FF2B5EF4-FFF2-40B4-BE49-F238E27FC236}">
                  <a16:creationId xmlns:a16="http://schemas.microsoft.com/office/drawing/2014/main" id="{C98FAB07-2F03-4BDD-B61F-8184AED1EA90}"/>
                </a:ext>
              </a:extLst>
            </p:cNvPr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34;p4">
              <a:extLst>
                <a:ext uri="{FF2B5EF4-FFF2-40B4-BE49-F238E27FC236}">
                  <a16:creationId xmlns:a16="http://schemas.microsoft.com/office/drawing/2014/main" id="{16FC9343-2C00-419B-AEFA-F54D026ED5FC}"/>
                </a:ext>
              </a:extLst>
            </p:cNvPr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35;p4">
              <a:extLst>
                <a:ext uri="{FF2B5EF4-FFF2-40B4-BE49-F238E27FC236}">
                  <a16:creationId xmlns:a16="http://schemas.microsoft.com/office/drawing/2014/main" id="{FF871F31-2A6B-40D3-B727-A9B317C0E5EA}"/>
                </a:ext>
              </a:extLst>
            </p:cNvPr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36;p4">
              <a:extLst>
                <a:ext uri="{FF2B5EF4-FFF2-40B4-BE49-F238E27FC236}">
                  <a16:creationId xmlns:a16="http://schemas.microsoft.com/office/drawing/2014/main" id="{70AE13AB-8F54-4808-A4CF-187DBBCCD4F9}"/>
                </a:ext>
              </a:extLst>
            </p:cNvPr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37;p4">
              <a:extLst>
                <a:ext uri="{FF2B5EF4-FFF2-40B4-BE49-F238E27FC236}">
                  <a16:creationId xmlns:a16="http://schemas.microsoft.com/office/drawing/2014/main" id="{A51298E0-09A1-45C5-B18C-A958F87443E4}"/>
                </a:ext>
              </a:extLst>
            </p:cNvPr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38;p4">
              <a:extLst>
                <a:ext uri="{FF2B5EF4-FFF2-40B4-BE49-F238E27FC236}">
                  <a16:creationId xmlns:a16="http://schemas.microsoft.com/office/drawing/2014/main" id="{D8DF9C18-51A4-4D01-923C-EC7DBC1CEF49}"/>
                </a:ext>
              </a:extLst>
            </p:cNvPr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39;p4">
              <a:extLst>
                <a:ext uri="{FF2B5EF4-FFF2-40B4-BE49-F238E27FC236}">
                  <a16:creationId xmlns:a16="http://schemas.microsoft.com/office/drawing/2014/main" id="{5D8E2CDB-E0A2-4BF8-9210-F53EF4B404A8}"/>
                </a:ext>
              </a:extLst>
            </p:cNvPr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40;p4">
              <a:extLst>
                <a:ext uri="{FF2B5EF4-FFF2-40B4-BE49-F238E27FC236}">
                  <a16:creationId xmlns:a16="http://schemas.microsoft.com/office/drawing/2014/main" id="{91CB0329-78BA-4221-82D9-DCB72BF9565A}"/>
                </a:ext>
              </a:extLst>
            </p:cNvPr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41;p4">
              <a:extLst>
                <a:ext uri="{FF2B5EF4-FFF2-40B4-BE49-F238E27FC236}">
                  <a16:creationId xmlns:a16="http://schemas.microsoft.com/office/drawing/2014/main" id="{3EDFBB13-BEA4-49E9-BFDC-7B996DB3578C}"/>
                </a:ext>
              </a:extLst>
            </p:cNvPr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42;p4">
              <a:extLst>
                <a:ext uri="{FF2B5EF4-FFF2-40B4-BE49-F238E27FC236}">
                  <a16:creationId xmlns:a16="http://schemas.microsoft.com/office/drawing/2014/main" id="{EB6F4F55-2985-4B62-B602-7603DCD8E23C}"/>
                </a:ext>
              </a:extLst>
            </p:cNvPr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43;p4">
              <a:extLst>
                <a:ext uri="{FF2B5EF4-FFF2-40B4-BE49-F238E27FC236}">
                  <a16:creationId xmlns:a16="http://schemas.microsoft.com/office/drawing/2014/main" id="{E25B3496-5CA0-4080-8A5B-66A886666CCA}"/>
                </a:ext>
              </a:extLst>
            </p:cNvPr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44;p4">
              <a:extLst>
                <a:ext uri="{FF2B5EF4-FFF2-40B4-BE49-F238E27FC236}">
                  <a16:creationId xmlns:a16="http://schemas.microsoft.com/office/drawing/2014/main" id="{D86E8AAA-97E4-43E9-9F46-7344894947BE}"/>
                </a:ext>
              </a:extLst>
            </p:cNvPr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45;p4">
              <a:extLst>
                <a:ext uri="{FF2B5EF4-FFF2-40B4-BE49-F238E27FC236}">
                  <a16:creationId xmlns:a16="http://schemas.microsoft.com/office/drawing/2014/main" id="{04D2054D-48E3-4F0B-8572-141E30A5F311}"/>
                </a:ext>
              </a:extLst>
            </p:cNvPr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46;p4">
              <a:extLst>
                <a:ext uri="{FF2B5EF4-FFF2-40B4-BE49-F238E27FC236}">
                  <a16:creationId xmlns:a16="http://schemas.microsoft.com/office/drawing/2014/main" id="{3E7AE689-B1B6-471D-A5A7-73000E3269A5}"/>
                </a:ext>
              </a:extLst>
            </p:cNvPr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47;p4">
              <a:extLst>
                <a:ext uri="{FF2B5EF4-FFF2-40B4-BE49-F238E27FC236}">
                  <a16:creationId xmlns:a16="http://schemas.microsoft.com/office/drawing/2014/main" id="{05040C10-9B08-4670-BAF0-54F9208C4841}"/>
                </a:ext>
              </a:extLst>
            </p:cNvPr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48;p4">
              <a:extLst>
                <a:ext uri="{FF2B5EF4-FFF2-40B4-BE49-F238E27FC236}">
                  <a16:creationId xmlns:a16="http://schemas.microsoft.com/office/drawing/2014/main" id="{0A4B68C2-F5E4-4815-BB78-A946A085F0E1}"/>
                </a:ext>
              </a:extLst>
            </p:cNvPr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49;p4">
              <a:extLst>
                <a:ext uri="{FF2B5EF4-FFF2-40B4-BE49-F238E27FC236}">
                  <a16:creationId xmlns:a16="http://schemas.microsoft.com/office/drawing/2014/main" id="{D37AABD4-3EA9-4CAE-B197-0C0E9EEA90E6}"/>
                </a:ext>
              </a:extLst>
            </p:cNvPr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50;p4">
              <a:extLst>
                <a:ext uri="{FF2B5EF4-FFF2-40B4-BE49-F238E27FC236}">
                  <a16:creationId xmlns:a16="http://schemas.microsoft.com/office/drawing/2014/main" id="{D0D6AA25-30B6-4C89-B3C7-3E0467E96BFF}"/>
                </a:ext>
              </a:extLst>
            </p:cNvPr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51;p4">
              <a:extLst>
                <a:ext uri="{FF2B5EF4-FFF2-40B4-BE49-F238E27FC236}">
                  <a16:creationId xmlns:a16="http://schemas.microsoft.com/office/drawing/2014/main" id="{0B1F708D-6FB1-41BE-A82B-7D954C60E14F}"/>
                </a:ext>
              </a:extLst>
            </p:cNvPr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52;p4">
              <a:extLst>
                <a:ext uri="{FF2B5EF4-FFF2-40B4-BE49-F238E27FC236}">
                  <a16:creationId xmlns:a16="http://schemas.microsoft.com/office/drawing/2014/main" id="{CB1A9743-745D-4F5C-B650-2C44600EC0A3}"/>
                </a:ext>
              </a:extLst>
            </p:cNvPr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53;p4">
              <a:extLst>
                <a:ext uri="{FF2B5EF4-FFF2-40B4-BE49-F238E27FC236}">
                  <a16:creationId xmlns:a16="http://schemas.microsoft.com/office/drawing/2014/main" id="{32EA9930-29D5-4DA5-8F58-3A9E5DAEBB60}"/>
                </a:ext>
              </a:extLst>
            </p:cNvPr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54;p4">
              <a:extLst>
                <a:ext uri="{FF2B5EF4-FFF2-40B4-BE49-F238E27FC236}">
                  <a16:creationId xmlns:a16="http://schemas.microsoft.com/office/drawing/2014/main" id="{05B0B841-2BC9-488D-BE98-43D56999A125}"/>
                </a:ext>
              </a:extLst>
            </p:cNvPr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55;p4">
              <a:extLst>
                <a:ext uri="{FF2B5EF4-FFF2-40B4-BE49-F238E27FC236}">
                  <a16:creationId xmlns:a16="http://schemas.microsoft.com/office/drawing/2014/main" id="{4BF24A27-D0D5-4A5F-8E6F-9B82FAA67340}"/>
                </a:ext>
              </a:extLst>
            </p:cNvPr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56;p4">
              <a:extLst>
                <a:ext uri="{FF2B5EF4-FFF2-40B4-BE49-F238E27FC236}">
                  <a16:creationId xmlns:a16="http://schemas.microsoft.com/office/drawing/2014/main" id="{2EFBE635-FC22-4F09-A354-CFBCE63A1C26}"/>
                </a:ext>
              </a:extLst>
            </p:cNvPr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57;p4">
              <a:extLst>
                <a:ext uri="{FF2B5EF4-FFF2-40B4-BE49-F238E27FC236}">
                  <a16:creationId xmlns:a16="http://schemas.microsoft.com/office/drawing/2014/main" id="{9C38E213-51E7-43B1-814F-B95310637055}"/>
                </a:ext>
              </a:extLst>
            </p:cNvPr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58;p4">
              <a:extLst>
                <a:ext uri="{FF2B5EF4-FFF2-40B4-BE49-F238E27FC236}">
                  <a16:creationId xmlns:a16="http://schemas.microsoft.com/office/drawing/2014/main" id="{2DF12297-AF40-4863-9F2F-19F5B9697BAE}"/>
                </a:ext>
              </a:extLst>
            </p:cNvPr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59;p4">
              <a:extLst>
                <a:ext uri="{FF2B5EF4-FFF2-40B4-BE49-F238E27FC236}">
                  <a16:creationId xmlns:a16="http://schemas.microsoft.com/office/drawing/2014/main" id="{988008F0-647D-4E6D-BBD5-BA86B2A2846D}"/>
                </a:ext>
              </a:extLst>
            </p:cNvPr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60;p4">
              <a:extLst>
                <a:ext uri="{FF2B5EF4-FFF2-40B4-BE49-F238E27FC236}">
                  <a16:creationId xmlns:a16="http://schemas.microsoft.com/office/drawing/2014/main" id="{EEE45DBD-96F0-43AE-BDBF-923DBDDDDE0A}"/>
                </a:ext>
              </a:extLst>
            </p:cNvPr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61;p4">
              <a:extLst>
                <a:ext uri="{FF2B5EF4-FFF2-40B4-BE49-F238E27FC236}">
                  <a16:creationId xmlns:a16="http://schemas.microsoft.com/office/drawing/2014/main" id="{42F526EF-DC5D-414D-9F1D-ADCC652BA420}"/>
                </a:ext>
              </a:extLst>
            </p:cNvPr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62;p4">
              <a:extLst>
                <a:ext uri="{FF2B5EF4-FFF2-40B4-BE49-F238E27FC236}">
                  <a16:creationId xmlns:a16="http://schemas.microsoft.com/office/drawing/2014/main" id="{0729E1C3-F8BD-45A5-8FFC-43E2093A1126}"/>
                </a:ext>
              </a:extLst>
            </p:cNvPr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63;p4">
              <a:extLst>
                <a:ext uri="{FF2B5EF4-FFF2-40B4-BE49-F238E27FC236}">
                  <a16:creationId xmlns:a16="http://schemas.microsoft.com/office/drawing/2014/main" id="{F18D020B-7EF9-48D8-BBC8-C8EDA676747C}"/>
                </a:ext>
              </a:extLst>
            </p:cNvPr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64;p4">
              <a:extLst>
                <a:ext uri="{FF2B5EF4-FFF2-40B4-BE49-F238E27FC236}">
                  <a16:creationId xmlns:a16="http://schemas.microsoft.com/office/drawing/2014/main" id="{754DE6F7-E3DD-4734-B59A-C4F04F319414}"/>
                </a:ext>
              </a:extLst>
            </p:cNvPr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65;p4">
              <a:extLst>
                <a:ext uri="{FF2B5EF4-FFF2-40B4-BE49-F238E27FC236}">
                  <a16:creationId xmlns:a16="http://schemas.microsoft.com/office/drawing/2014/main" id="{85566637-5C9E-4F40-9648-826CCFCABDF0}"/>
                </a:ext>
              </a:extLst>
            </p:cNvPr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66;p4">
              <a:extLst>
                <a:ext uri="{FF2B5EF4-FFF2-40B4-BE49-F238E27FC236}">
                  <a16:creationId xmlns:a16="http://schemas.microsoft.com/office/drawing/2014/main" id="{5028F1E1-FBF9-49D1-83E8-0FA555DA27FF}"/>
                </a:ext>
              </a:extLst>
            </p:cNvPr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67;p4">
              <a:extLst>
                <a:ext uri="{FF2B5EF4-FFF2-40B4-BE49-F238E27FC236}">
                  <a16:creationId xmlns:a16="http://schemas.microsoft.com/office/drawing/2014/main" id="{A5084444-8C0A-44A0-B62A-121572C1177F}"/>
                </a:ext>
              </a:extLst>
            </p:cNvPr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68;p4">
              <a:extLst>
                <a:ext uri="{FF2B5EF4-FFF2-40B4-BE49-F238E27FC236}">
                  <a16:creationId xmlns:a16="http://schemas.microsoft.com/office/drawing/2014/main" id="{0D90EDC4-7FDA-4DF7-BE61-84C567BF0AE5}"/>
                </a:ext>
              </a:extLst>
            </p:cNvPr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69;p4">
              <a:extLst>
                <a:ext uri="{FF2B5EF4-FFF2-40B4-BE49-F238E27FC236}">
                  <a16:creationId xmlns:a16="http://schemas.microsoft.com/office/drawing/2014/main" id="{86E0C246-B930-46DB-BBF2-D3BFA6723FF3}"/>
                </a:ext>
              </a:extLst>
            </p:cNvPr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70;p4">
              <a:extLst>
                <a:ext uri="{FF2B5EF4-FFF2-40B4-BE49-F238E27FC236}">
                  <a16:creationId xmlns:a16="http://schemas.microsoft.com/office/drawing/2014/main" id="{5F92E927-1816-4BF2-B67F-A5A324E66883}"/>
                </a:ext>
              </a:extLst>
            </p:cNvPr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71;p4">
              <a:extLst>
                <a:ext uri="{FF2B5EF4-FFF2-40B4-BE49-F238E27FC236}">
                  <a16:creationId xmlns:a16="http://schemas.microsoft.com/office/drawing/2014/main" id="{0ECEBC98-5DA8-4BCC-AACC-B3309124151B}"/>
                </a:ext>
              </a:extLst>
            </p:cNvPr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72;p4">
              <a:extLst>
                <a:ext uri="{FF2B5EF4-FFF2-40B4-BE49-F238E27FC236}">
                  <a16:creationId xmlns:a16="http://schemas.microsoft.com/office/drawing/2014/main" id="{033896BD-76A1-408C-9199-6D8FBB2617AF}"/>
                </a:ext>
              </a:extLst>
            </p:cNvPr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73;p4">
              <a:extLst>
                <a:ext uri="{FF2B5EF4-FFF2-40B4-BE49-F238E27FC236}">
                  <a16:creationId xmlns:a16="http://schemas.microsoft.com/office/drawing/2014/main" id="{15C3FE70-ECA7-4A2F-AD1B-5209F25804BB}"/>
                </a:ext>
              </a:extLst>
            </p:cNvPr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74;p4">
              <a:extLst>
                <a:ext uri="{FF2B5EF4-FFF2-40B4-BE49-F238E27FC236}">
                  <a16:creationId xmlns:a16="http://schemas.microsoft.com/office/drawing/2014/main" id="{84A96E26-59DE-4BF2-B0C4-8834789E0592}"/>
                </a:ext>
              </a:extLst>
            </p:cNvPr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75;p4">
              <a:extLst>
                <a:ext uri="{FF2B5EF4-FFF2-40B4-BE49-F238E27FC236}">
                  <a16:creationId xmlns:a16="http://schemas.microsoft.com/office/drawing/2014/main" id="{2E2C1A18-6B13-456A-8017-B4C586D6C806}"/>
                </a:ext>
              </a:extLst>
            </p:cNvPr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76;p4">
              <a:extLst>
                <a:ext uri="{FF2B5EF4-FFF2-40B4-BE49-F238E27FC236}">
                  <a16:creationId xmlns:a16="http://schemas.microsoft.com/office/drawing/2014/main" id="{5ADB4BB7-D020-4D10-8696-831F876EB94C}"/>
                </a:ext>
              </a:extLst>
            </p:cNvPr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77;p4">
              <a:extLst>
                <a:ext uri="{FF2B5EF4-FFF2-40B4-BE49-F238E27FC236}">
                  <a16:creationId xmlns:a16="http://schemas.microsoft.com/office/drawing/2014/main" id="{8E58386F-BDD2-4FBE-8265-336B9493021F}"/>
                </a:ext>
              </a:extLst>
            </p:cNvPr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78;p4">
              <a:extLst>
                <a:ext uri="{FF2B5EF4-FFF2-40B4-BE49-F238E27FC236}">
                  <a16:creationId xmlns:a16="http://schemas.microsoft.com/office/drawing/2014/main" id="{D94AE1FB-E344-4BC0-8C70-2079CFA80620}"/>
                </a:ext>
              </a:extLst>
            </p:cNvPr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79;p4">
              <a:extLst>
                <a:ext uri="{FF2B5EF4-FFF2-40B4-BE49-F238E27FC236}">
                  <a16:creationId xmlns:a16="http://schemas.microsoft.com/office/drawing/2014/main" id="{D066A9E5-8BE9-4CFD-8556-E24392F8DB7B}"/>
                </a:ext>
              </a:extLst>
            </p:cNvPr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80;p4">
              <a:extLst>
                <a:ext uri="{FF2B5EF4-FFF2-40B4-BE49-F238E27FC236}">
                  <a16:creationId xmlns:a16="http://schemas.microsoft.com/office/drawing/2014/main" id="{7DC7E766-7FE9-4C7C-B7FA-DD85D69ABFE6}"/>
                </a:ext>
              </a:extLst>
            </p:cNvPr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81;p4">
              <a:extLst>
                <a:ext uri="{FF2B5EF4-FFF2-40B4-BE49-F238E27FC236}">
                  <a16:creationId xmlns:a16="http://schemas.microsoft.com/office/drawing/2014/main" id="{5120892B-8451-4187-B8DE-87248D04140B}"/>
                </a:ext>
              </a:extLst>
            </p:cNvPr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82;p4">
              <a:extLst>
                <a:ext uri="{FF2B5EF4-FFF2-40B4-BE49-F238E27FC236}">
                  <a16:creationId xmlns:a16="http://schemas.microsoft.com/office/drawing/2014/main" id="{137922B6-45C3-4058-9D68-06301431AE4C}"/>
                </a:ext>
              </a:extLst>
            </p:cNvPr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83;p4">
              <a:extLst>
                <a:ext uri="{FF2B5EF4-FFF2-40B4-BE49-F238E27FC236}">
                  <a16:creationId xmlns:a16="http://schemas.microsoft.com/office/drawing/2014/main" id="{3CAB3255-4B11-4D6B-93A1-7BBD22795965}"/>
                </a:ext>
              </a:extLst>
            </p:cNvPr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84;p4">
              <a:extLst>
                <a:ext uri="{FF2B5EF4-FFF2-40B4-BE49-F238E27FC236}">
                  <a16:creationId xmlns:a16="http://schemas.microsoft.com/office/drawing/2014/main" id="{8E6E3216-1341-4967-B5BC-1E0B763D37FD}"/>
                </a:ext>
              </a:extLst>
            </p:cNvPr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85;p4">
              <a:extLst>
                <a:ext uri="{FF2B5EF4-FFF2-40B4-BE49-F238E27FC236}">
                  <a16:creationId xmlns:a16="http://schemas.microsoft.com/office/drawing/2014/main" id="{396FF0D6-80F7-40E2-AE09-70AE58F14F28}"/>
                </a:ext>
              </a:extLst>
            </p:cNvPr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86;p4">
              <a:extLst>
                <a:ext uri="{FF2B5EF4-FFF2-40B4-BE49-F238E27FC236}">
                  <a16:creationId xmlns:a16="http://schemas.microsoft.com/office/drawing/2014/main" id="{2C667EF0-0645-4EEE-9AE0-CA236EC7E98D}"/>
                </a:ext>
              </a:extLst>
            </p:cNvPr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87;p4">
              <a:extLst>
                <a:ext uri="{FF2B5EF4-FFF2-40B4-BE49-F238E27FC236}">
                  <a16:creationId xmlns:a16="http://schemas.microsoft.com/office/drawing/2014/main" id="{011F6F85-31E0-454C-9CA1-13FABC9DC41B}"/>
                </a:ext>
              </a:extLst>
            </p:cNvPr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88;p4">
              <a:extLst>
                <a:ext uri="{FF2B5EF4-FFF2-40B4-BE49-F238E27FC236}">
                  <a16:creationId xmlns:a16="http://schemas.microsoft.com/office/drawing/2014/main" id="{A756A0DA-DF99-4122-B50E-5EB1FA9BDDEC}"/>
                </a:ext>
              </a:extLst>
            </p:cNvPr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89;p4">
              <a:extLst>
                <a:ext uri="{FF2B5EF4-FFF2-40B4-BE49-F238E27FC236}">
                  <a16:creationId xmlns:a16="http://schemas.microsoft.com/office/drawing/2014/main" id="{C6153790-F1A9-444D-B0E0-8EE963C08388}"/>
                </a:ext>
              </a:extLst>
            </p:cNvPr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0;p4">
              <a:extLst>
                <a:ext uri="{FF2B5EF4-FFF2-40B4-BE49-F238E27FC236}">
                  <a16:creationId xmlns:a16="http://schemas.microsoft.com/office/drawing/2014/main" id="{BCBC7170-1D5C-4673-BBBB-C973D8074384}"/>
                </a:ext>
              </a:extLst>
            </p:cNvPr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1;p4">
              <a:extLst>
                <a:ext uri="{FF2B5EF4-FFF2-40B4-BE49-F238E27FC236}">
                  <a16:creationId xmlns:a16="http://schemas.microsoft.com/office/drawing/2014/main" id="{EE84E9F4-0EB4-46C8-9BDD-AFDD0D96CFF8}"/>
                </a:ext>
              </a:extLst>
            </p:cNvPr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2;p4">
              <a:extLst>
                <a:ext uri="{FF2B5EF4-FFF2-40B4-BE49-F238E27FC236}">
                  <a16:creationId xmlns:a16="http://schemas.microsoft.com/office/drawing/2014/main" id="{2CB1B2EE-CDAA-46C8-9D2B-FBEBEECEF9C4}"/>
                </a:ext>
              </a:extLst>
            </p:cNvPr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;p4">
              <a:extLst>
                <a:ext uri="{FF2B5EF4-FFF2-40B4-BE49-F238E27FC236}">
                  <a16:creationId xmlns:a16="http://schemas.microsoft.com/office/drawing/2014/main" id="{F0BFA803-413B-461F-A960-61119F2AD00C}"/>
                </a:ext>
              </a:extLst>
            </p:cNvPr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4;p4">
              <a:extLst>
                <a:ext uri="{FF2B5EF4-FFF2-40B4-BE49-F238E27FC236}">
                  <a16:creationId xmlns:a16="http://schemas.microsoft.com/office/drawing/2014/main" id="{D6C04DDA-6944-40C0-93C3-0E8350DB7657}"/>
                </a:ext>
              </a:extLst>
            </p:cNvPr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5;p4">
              <a:extLst>
                <a:ext uri="{FF2B5EF4-FFF2-40B4-BE49-F238E27FC236}">
                  <a16:creationId xmlns:a16="http://schemas.microsoft.com/office/drawing/2014/main" id="{D1BCFA59-75C8-4922-BD06-97B3A30B9C9E}"/>
                </a:ext>
              </a:extLst>
            </p:cNvPr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6;p4">
              <a:extLst>
                <a:ext uri="{FF2B5EF4-FFF2-40B4-BE49-F238E27FC236}">
                  <a16:creationId xmlns:a16="http://schemas.microsoft.com/office/drawing/2014/main" id="{C305BDB6-8BBD-4AF6-B499-E581AE443834}"/>
                </a:ext>
              </a:extLst>
            </p:cNvPr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497;p4">
              <a:extLst>
                <a:ext uri="{FF2B5EF4-FFF2-40B4-BE49-F238E27FC236}">
                  <a16:creationId xmlns:a16="http://schemas.microsoft.com/office/drawing/2014/main" id="{9DB6E44C-2586-4128-8433-6A49BBB11C4A}"/>
                </a:ext>
              </a:extLst>
            </p:cNvPr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5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7A939-5715-4367-9414-7C193FAE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F8557-22FC-4DE7-A446-2D3896C4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9C1468-513B-4B15-A055-28F94750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3A15-1C02-49BF-89A0-4A6DB0638270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A2818-C9ED-45C1-88B2-12146C21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451567-EB55-42DB-A1EA-54DA8BFD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E6E4-294F-4D34-841C-387F8F229E5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4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BA3362-3AEC-4674-BAFA-8932053B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90BD56-8A52-4864-9D66-625A9F2C0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280F64-C51E-4AB0-94B7-593E101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C2A-BFAC-4C5A-B799-669E93142063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38B7D9-60FB-4D7E-AE8E-2B40BDF2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FAF5C2-BB95-40FC-8E1F-27D26ED0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88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68CAED-43E0-4228-B7EF-36DE1F05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33CCB-8744-4F17-B3B0-52053C8AB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DFBC30-6C92-40BC-B499-837FA6C2E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70D9EC-2FC3-4326-8989-4A535EE9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24D0-5B4D-4E4E-A8B7-DBAD238E789D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8A43DD-0557-4234-8AFA-F1862C6E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E63EAE-E5FB-415A-BC37-584EB94D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7340C-1AC8-4ACE-B2F0-FB09D11A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3FDF8B-3A8C-4D49-AEA3-413601B4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E75EB1-C721-4E4C-9A48-8ABB7CC1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B14CD4-17D8-473D-8AAC-DB6A7FF59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9F0C73-6104-46D5-AEFA-CEEB8A0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48DB0D4-5CC0-43D0-AF73-359E1BA3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AB9-47FD-4843-BC2C-971A4E7133C8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4A1147B-50EE-4DDD-AEC1-B833A86E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3494A32-4DAC-4E80-8812-C57D157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5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DC0F0-16DC-4E23-8D8C-36D52360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F1AAD4-CD4D-4BAC-8013-5E5272DF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A1CE-4508-40B0-9561-78E2EF51649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C52BF6-A7ED-454B-8A9A-8BF2CE7A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3BA7AE-5082-410F-A31D-9D8B5FE2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00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CC088A-0C16-40BC-8FCD-ADCEC97E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CF3A-B26A-4734-A388-D5ACEF0D37EC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B1E67A-15E5-470C-B22A-4E6BD32A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38EB16-5ACE-4ADC-A605-BE5D3BC9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927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160224B-265D-44BC-BB75-3300CBB3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39800"/>
          </a:xfrm>
          <a:prstGeom prst="rect">
            <a:avLst/>
          </a:prstGeom>
        </p:spPr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CC088A-0C16-40BC-8FCD-ADCEC97E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CF3A-B26A-4734-A388-D5ACEF0D37EC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B1E67A-15E5-470C-B22A-4E6BD32A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38EB16-5ACE-4ADC-A605-BE5D3BC9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8FF706A-0EDD-4485-ABB5-36200B8F3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0" y="210960"/>
            <a:ext cx="512525" cy="517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59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5F74E0-4723-45F1-9B14-29937DA5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43A0B4-ADB3-40A8-93AD-8B625382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FD7FAD-2BB8-465A-BCB6-DEEF36F73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784178-040D-4C00-A39C-B356D775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C198-3CC0-43E1-A876-03E11E1F632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2759A0-207B-449C-B1E9-E40BC4B1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12C811-9A44-43BB-9EB0-B1858586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1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5FD1EE5-8479-48B5-9F4D-C34BE5DF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9D57F7-B51F-45E3-837E-40C722A0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24F4A1-FBEA-40AF-8915-2437FC941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2884-7260-450B-AFF3-147B673E1242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021835-7454-4BC5-9B17-FEB7147FC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6D08F1-B220-42D9-8C34-921DF89A6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4F63-76F6-4FEE-99B8-C34E263D6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1" r:id="rId15"/>
    <p:sldLayoutId id="2147483663" r:id="rId16"/>
    <p:sldLayoutId id="2147483664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84E6010-1AFC-47CC-9C95-808832BC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E503B11-A771-49B6-9325-EE98637F9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36" name="投影片編號版面配置區 35">
            <a:extLst>
              <a:ext uri="{FF2B5EF4-FFF2-40B4-BE49-F238E27FC236}">
                <a16:creationId xmlns:a16="http://schemas.microsoft.com/office/drawing/2014/main" id="{2A8F9D8F-B27E-4CD4-AF1D-3DEDD024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769" y="648440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4" name="群組 73" hidden="1">
            <a:extLst>
              <a:ext uri="{FF2B5EF4-FFF2-40B4-BE49-F238E27FC236}">
                <a16:creationId xmlns:a16="http://schemas.microsoft.com/office/drawing/2014/main" id="{B4AAD90B-9B2F-4079-81EA-9B66AD1A8F73}"/>
              </a:ext>
            </a:extLst>
          </p:cNvPr>
          <p:cNvGrpSpPr/>
          <p:nvPr/>
        </p:nvGrpSpPr>
        <p:grpSpPr>
          <a:xfrm>
            <a:off x="795780" y="1088732"/>
            <a:ext cx="6451696" cy="5414029"/>
            <a:chOff x="795780" y="1088732"/>
            <a:chExt cx="6451696" cy="5414029"/>
          </a:xfrm>
        </p:grpSpPr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36172E64-3304-4D0D-BD7C-7556D43EA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80" y="4633695"/>
              <a:ext cx="5336347" cy="1869066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775E665C-428F-499E-B226-0E85AE6E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2127" y="1088732"/>
              <a:ext cx="1115349" cy="354496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圖形 41">
            <a:extLst>
              <a:ext uri="{FF2B5EF4-FFF2-40B4-BE49-F238E27FC236}">
                <a16:creationId xmlns:a16="http://schemas.microsoft.com/office/drawing/2014/main" id="{E22CFB07-6682-41FA-83CA-F3F43EBF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8525" y="101600"/>
            <a:ext cx="461345" cy="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5490A0-109A-48D7-9E5E-035F2AEA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grpSp>
        <p:nvGrpSpPr>
          <p:cNvPr id="74" name="群組 73" hidden="1">
            <a:extLst>
              <a:ext uri="{FF2B5EF4-FFF2-40B4-BE49-F238E27FC236}">
                <a16:creationId xmlns:a16="http://schemas.microsoft.com/office/drawing/2014/main" id="{B4AAD90B-9B2F-4079-81EA-9B66AD1A8F73}"/>
              </a:ext>
            </a:extLst>
          </p:cNvPr>
          <p:cNvGrpSpPr/>
          <p:nvPr/>
        </p:nvGrpSpPr>
        <p:grpSpPr>
          <a:xfrm>
            <a:off x="795780" y="1088732"/>
            <a:ext cx="6451696" cy="5414029"/>
            <a:chOff x="795780" y="1088732"/>
            <a:chExt cx="6451696" cy="5414029"/>
          </a:xfrm>
        </p:grpSpPr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36172E64-3304-4D0D-BD7C-7556D43EA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80" y="4633695"/>
              <a:ext cx="5336347" cy="1869066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775E665C-428F-499E-B226-0E85AE6E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2127" y="1088732"/>
              <a:ext cx="1115349" cy="354496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投影片編號版面配置區 35">
            <a:extLst>
              <a:ext uri="{FF2B5EF4-FFF2-40B4-BE49-F238E27FC236}">
                <a16:creationId xmlns:a16="http://schemas.microsoft.com/office/drawing/2014/main" id="{678B3F76-5F36-4D3A-88CB-7DE92766A42D}"/>
              </a:ext>
            </a:extLst>
          </p:cNvPr>
          <p:cNvSpPr txBox="1">
            <a:spLocks/>
          </p:cNvSpPr>
          <p:nvPr/>
        </p:nvSpPr>
        <p:spPr>
          <a:xfrm>
            <a:off x="14112234" y="61668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A4F63-76F6-4FEE-99B8-C34E263D61D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27" name="投影片編號版面配置區 35">
            <a:extLst>
              <a:ext uri="{FF2B5EF4-FFF2-40B4-BE49-F238E27FC236}">
                <a16:creationId xmlns:a16="http://schemas.microsoft.com/office/drawing/2014/main" id="{3B37226F-323D-4325-BBA1-94A5794F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769" y="648440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圖形 27">
            <a:extLst>
              <a:ext uri="{FF2B5EF4-FFF2-40B4-BE49-F238E27FC236}">
                <a16:creationId xmlns:a16="http://schemas.microsoft.com/office/drawing/2014/main" id="{3A354B29-22F4-4C9F-9F21-1259436F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8525" y="101600"/>
            <a:ext cx="461345" cy="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24B3CA-1C82-41A3-AE16-03700802E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grpSp>
        <p:nvGrpSpPr>
          <p:cNvPr id="74" name="群組 73" hidden="1">
            <a:extLst>
              <a:ext uri="{FF2B5EF4-FFF2-40B4-BE49-F238E27FC236}">
                <a16:creationId xmlns:a16="http://schemas.microsoft.com/office/drawing/2014/main" id="{B4AAD90B-9B2F-4079-81EA-9B66AD1A8F73}"/>
              </a:ext>
            </a:extLst>
          </p:cNvPr>
          <p:cNvGrpSpPr/>
          <p:nvPr/>
        </p:nvGrpSpPr>
        <p:grpSpPr>
          <a:xfrm>
            <a:off x="795780" y="1088732"/>
            <a:ext cx="6451696" cy="5414029"/>
            <a:chOff x="795780" y="1088732"/>
            <a:chExt cx="6451696" cy="5414029"/>
          </a:xfrm>
        </p:grpSpPr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36172E64-3304-4D0D-BD7C-7556D43EA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80" y="4633695"/>
              <a:ext cx="5336347" cy="1869066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775E665C-428F-499E-B226-0E85AE6E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2127" y="1088732"/>
              <a:ext cx="1115349" cy="354496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橢圓 63" hidden="1">
            <a:extLst>
              <a:ext uri="{FF2B5EF4-FFF2-40B4-BE49-F238E27FC236}">
                <a16:creationId xmlns:a16="http://schemas.microsoft.com/office/drawing/2014/main" id="{561C518E-6E2A-4260-A321-424A822F9E8E}"/>
              </a:ext>
            </a:extLst>
          </p:cNvPr>
          <p:cNvSpPr/>
          <p:nvPr/>
        </p:nvSpPr>
        <p:spPr>
          <a:xfrm rot="16200000">
            <a:off x="4620616" y="1884289"/>
            <a:ext cx="1002336" cy="1002336"/>
          </a:xfrm>
          <a:prstGeom prst="ellipse">
            <a:avLst/>
          </a:prstGeom>
          <a:noFill/>
          <a:ln w="57150" cap="rnd" cmpd="sng" algn="ctr">
            <a:solidFill>
              <a:srgbClr val="660066"/>
            </a:solidFill>
            <a:prstDash val="solid"/>
          </a:ln>
          <a:effectLst>
            <a:outerShdw blurRad="127000" dist="635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8" name="橢圓 287" hidden="1">
            <a:extLst>
              <a:ext uri="{FF2B5EF4-FFF2-40B4-BE49-F238E27FC236}">
                <a16:creationId xmlns:a16="http://schemas.microsoft.com/office/drawing/2014/main" id="{E3F4A99E-C236-4108-B9E9-C4CD5F2234D3}"/>
              </a:ext>
            </a:extLst>
          </p:cNvPr>
          <p:cNvSpPr/>
          <p:nvPr/>
        </p:nvSpPr>
        <p:spPr>
          <a:xfrm>
            <a:off x="8562227" y="1702897"/>
            <a:ext cx="1002336" cy="1002336"/>
          </a:xfrm>
          <a:prstGeom prst="ellipse">
            <a:avLst/>
          </a:prstGeom>
          <a:noFill/>
          <a:ln w="57150" cap="rnd" cmpd="sng" algn="ctr">
            <a:solidFill>
              <a:srgbClr val="003399"/>
            </a:solidFill>
            <a:prstDash val="solid"/>
          </a:ln>
          <a:effectLst>
            <a:outerShdw blurRad="127000" dist="635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投影片編號版面配置區 35">
            <a:extLst>
              <a:ext uri="{FF2B5EF4-FFF2-40B4-BE49-F238E27FC236}">
                <a16:creationId xmlns:a16="http://schemas.microsoft.com/office/drawing/2014/main" id="{2ADC851F-71E4-4D0F-B788-DA324A9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769" y="648440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圖形 42">
            <a:extLst>
              <a:ext uri="{FF2B5EF4-FFF2-40B4-BE49-F238E27FC236}">
                <a16:creationId xmlns:a16="http://schemas.microsoft.com/office/drawing/2014/main" id="{241D0354-E932-4F49-B8E0-9AC73796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8525" y="101600"/>
            <a:ext cx="461345" cy="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82C2557-B639-4185-AE1C-E45B149A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grpSp>
        <p:nvGrpSpPr>
          <p:cNvPr id="74" name="群組 73" hidden="1">
            <a:extLst>
              <a:ext uri="{FF2B5EF4-FFF2-40B4-BE49-F238E27FC236}">
                <a16:creationId xmlns:a16="http://schemas.microsoft.com/office/drawing/2014/main" id="{B4AAD90B-9B2F-4079-81EA-9B66AD1A8F73}"/>
              </a:ext>
            </a:extLst>
          </p:cNvPr>
          <p:cNvGrpSpPr/>
          <p:nvPr/>
        </p:nvGrpSpPr>
        <p:grpSpPr>
          <a:xfrm>
            <a:off x="795780" y="1088732"/>
            <a:ext cx="6451696" cy="5414029"/>
            <a:chOff x="795780" y="1088732"/>
            <a:chExt cx="6451696" cy="5414029"/>
          </a:xfrm>
        </p:grpSpPr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36172E64-3304-4D0D-BD7C-7556D43EA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80" y="4633695"/>
              <a:ext cx="5336347" cy="1869066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775E665C-428F-499E-B226-0E85AE6E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2127" y="1088732"/>
              <a:ext cx="1115349" cy="354496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橢圓 63" hidden="1">
            <a:extLst>
              <a:ext uri="{FF2B5EF4-FFF2-40B4-BE49-F238E27FC236}">
                <a16:creationId xmlns:a16="http://schemas.microsoft.com/office/drawing/2014/main" id="{561C518E-6E2A-4260-A321-424A822F9E8E}"/>
              </a:ext>
            </a:extLst>
          </p:cNvPr>
          <p:cNvSpPr/>
          <p:nvPr/>
        </p:nvSpPr>
        <p:spPr>
          <a:xfrm rot="16200000">
            <a:off x="4620616" y="1884289"/>
            <a:ext cx="1002336" cy="1002336"/>
          </a:xfrm>
          <a:prstGeom prst="ellipse">
            <a:avLst/>
          </a:prstGeom>
          <a:noFill/>
          <a:ln w="57150" cap="rnd" cmpd="sng" algn="ctr">
            <a:solidFill>
              <a:srgbClr val="660066"/>
            </a:solidFill>
            <a:prstDash val="solid"/>
          </a:ln>
          <a:effectLst>
            <a:outerShdw blurRad="127000" dist="635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8" name="橢圓 287" hidden="1">
            <a:extLst>
              <a:ext uri="{FF2B5EF4-FFF2-40B4-BE49-F238E27FC236}">
                <a16:creationId xmlns:a16="http://schemas.microsoft.com/office/drawing/2014/main" id="{E3F4A99E-C236-4108-B9E9-C4CD5F2234D3}"/>
              </a:ext>
            </a:extLst>
          </p:cNvPr>
          <p:cNvSpPr/>
          <p:nvPr/>
        </p:nvSpPr>
        <p:spPr>
          <a:xfrm>
            <a:off x="8562227" y="1702897"/>
            <a:ext cx="1002336" cy="1002336"/>
          </a:xfrm>
          <a:prstGeom prst="ellipse">
            <a:avLst/>
          </a:prstGeom>
          <a:noFill/>
          <a:ln w="57150" cap="rnd" cmpd="sng" algn="ctr">
            <a:solidFill>
              <a:srgbClr val="003399"/>
            </a:solidFill>
            <a:prstDash val="solid"/>
          </a:ln>
          <a:effectLst>
            <a:outerShdw blurRad="127000" dist="635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投影片編號版面配置區 35">
            <a:extLst>
              <a:ext uri="{FF2B5EF4-FFF2-40B4-BE49-F238E27FC236}">
                <a16:creationId xmlns:a16="http://schemas.microsoft.com/office/drawing/2014/main" id="{2ADC851F-71E4-4D0F-B788-DA324A9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769" y="6484400"/>
            <a:ext cx="2743200" cy="365125"/>
          </a:xfrm>
        </p:spPr>
        <p:txBody>
          <a:bodyPr/>
          <a:lstStyle/>
          <a:p>
            <a:fld id="{A1BA4F63-76F6-4FEE-99B8-C34E263D61DD}" type="slidenum">
              <a:rPr lang="zh-TW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圖形 42">
            <a:extLst>
              <a:ext uri="{FF2B5EF4-FFF2-40B4-BE49-F238E27FC236}">
                <a16:creationId xmlns:a16="http://schemas.microsoft.com/office/drawing/2014/main" id="{241D0354-E932-4F49-B8E0-9AC73796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8525" y="101600"/>
            <a:ext cx="461345" cy="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5</Words>
  <Application>Microsoft Office PowerPoint</Application>
  <PresentationFormat>寬螢幕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Trebuchet MS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賴冠瑋</dc:creator>
  <cp:lastModifiedBy>謝逸聆</cp:lastModifiedBy>
  <cp:revision>209</cp:revision>
  <cp:lastPrinted>2023-11-21T07:55:31Z</cp:lastPrinted>
  <dcterms:created xsi:type="dcterms:W3CDTF">2023-08-25T01:26:49Z</dcterms:created>
  <dcterms:modified xsi:type="dcterms:W3CDTF">2023-11-22T09:21:57Z</dcterms:modified>
</cp:coreProperties>
</file>